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slides/slide60.xml" ContentType="application/vnd.openxmlformats-officedocument.presentationml.slide+xml"/>
  <Override PartName="/ppt/notesSlides/notesSlide60.xml" ContentType="application/vnd.openxmlformats-officedocument.presentationml.notesSlide+xml"/>
  <Override PartName="/ppt/slideLayouts/slideLayout120.xml" ContentType="application/vnd.openxmlformats-officedocument.presentationml.slideLayout+xml"/>
  <Override PartName="/ppt/slides/slide50.xml" ContentType="application/vnd.openxmlformats-officedocument.presentationml.slide+xml"/>
  <Override PartName="/ppt/slides/slide90.xml" ContentType="application/vnd.openxmlformats-officedocument.presentationml.slide+xml"/>
  <Override PartName="/ppt/notesMasters/notesMaster10.xml" ContentType="application/vnd.openxmlformats-officedocument.presentationml.notesMaster+xml"/>
  <Override PartName="/ppt/slideMasters/slideMaster20.xml" ContentType="application/vnd.openxmlformats-officedocument.presentationml.slideMaster+xml"/>
  <Override PartName="/ppt/slides/slide12.xml" ContentType="application/vnd.openxmlformats-officedocument.presentationml.slide+xml"/>
  <Override PartName="/ppt/notesSlides/notesSlide50.xml" ContentType="application/vnd.openxmlformats-officedocument.presentationml.notesSlide+xml"/>
  <Override PartName="/ppt/slideLayouts/slideLayout110.xml" ContentType="application/vnd.openxmlformats-officedocument.presentationml.slideLayout+xml"/>
  <Override PartName="/ppt/notesSlides/notesSlide90.xml" ContentType="application/vnd.openxmlformats-officedocument.presentationml.notesSlide+xml"/>
  <Override PartName="/ppt/slideLayouts/slideLayout130.xml" ContentType="application/vnd.openxmlformats-officedocument.presentationml.slideLayout+xml"/>
  <Override PartName="/ppt/theme/theme30.xml" ContentType="application/vnd.openxmlformats-officedocument.theme+xml"/>
  <Override PartName="/ppt/slideLayouts/slideLayout190.xml" ContentType="application/vnd.openxmlformats-officedocument.presentationml.slideLayout+xml"/>
  <Override PartName="/ppt/slideLayouts/slideLayout140.xml" ContentType="application/vnd.openxmlformats-officedocument.presentationml.slideLayout+xml"/>
  <Override PartName="/ppt/slideLayouts/slideLayout180.xml" ContentType="application/vnd.openxmlformats-officedocument.presentationml.slideLayout+xml"/>
  <Override PartName="/ppt/theme/theme20.xml" ContentType="application/vnd.openxmlformats-officedocument.theme+xml"/>
  <Override PartName="/ppt/slideLayouts/slideLayout170.xml" ContentType="application/vnd.openxmlformats-officedocument.presentationml.slideLayout+xml"/>
  <Override PartName="/ppt/slideLayouts/slideLayout220.xml" ContentType="application/vnd.openxmlformats-officedocument.presentationml.slideLayout+xml"/>
  <Override PartName="/ppt/slideLayouts/slideLayout160.xml" ContentType="application/vnd.openxmlformats-officedocument.presentationml.slideLayout+xml"/>
  <Override PartName="/ppt/slideLayouts/slideLayout210.xml" ContentType="application/vnd.openxmlformats-officedocument.presentationml.slideLayout+xml"/>
  <Override PartName="/ppt/slideLayouts/slideLayout150.xml" ContentType="application/vnd.openxmlformats-officedocument.presentationml.slideLayout+xml"/>
  <Override PartName="/ppt/slideLayouts/slideLayout200.xml" ContentType="application/vnd.openxmlformats-officedocument.presentationml.slideLayout+xml"/>
  <Override PartName="/ppt/notesSlides/notesSlide12.xml" ContentType="application/vnd.openxmlformats-officedocument.presentationml.notesSlide+xml"/>
  <Override PartName="/ppt/slideMasters/slideMaster10.xml" ContentType="application/vnd.openxmlformats-officedocument.presentationml.slideMaster+xml"/>
  <Override PartName="/ppt/slideLayouts/slideLayout80.xml" ContentType="application/vnd.openxmlformats-officedocument.presentationml.slideLayout+xml"/>
  <Override PartName="/ppt/slideLayouts/slideLayout30.xml" ContentType="application/vnd.openxmlformats-officedocument.presentationml.slideLayout+xml"/>
  <Override PartName="/ppt/slideLayouts/slideLayout70.xml" ContentType="application/vnd.openxmlformats-officedocument.presentationml.slideLayout+xml"/>
  <Override PartName="/ppt/theme/theme10.xml" ContentType="application/vnd.openxmlformats-officedocument.theme+xml"/>
  <Override PartName="/ppt/slideLayouts/slideLayout23.xml" ContentType="application/vnd.openxmlformats-officedocument.presentationml.slideLayout+xml"/>
  <Override PartName="/ppt/slideLayouts/slideLayout60.xml" ContentType="application/vnd.openxmlformats-officedocument.presentationml.slideLayout+xml"/>
  <Override PartName="/ppt/slideLayouts/slideLayout111.xml" ContentType="application/vnd.openxmlformats-officedocument.presentationml.slideLayout+xml"/>
  <Override PartName="/ppt/slideLayouts/slideLayout50.xml" ContentType="application/vnd.openxmlformats-officedocument.presentationml.slideLayout+xml"/>
  <Override PartName="/ppt/slideLayouts/slideLayout100.xml" ContentType="application/vnd.openxmlformats-officedocument.presentationml.slideLayout+xml"/>
  <Override PartName="/ppt/slideLayouts/slideLayout40.xml" ContentType="application/vnd.openxmlformats-officedocument.presentationml.slideLayout+xml"/>
  <Override PartName="/ppt/slideLayouts/slideLayout9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4"/>
  </p:notesMasterIdLst>
  <p:sldIdLst>
    <p:sldId id="257" r:id="rId3"/>
    <p:sldId id="258" r:id="rId4"/>
    <p:sldId id="259" r:id="rId5"/>
    <p:sldId id="260" r:id="rId6"/>
    <p:sldId id="261" r:id="rId7"/>
    <p:sldId id="262" r:id="rId8"/>
    <p:sldId id="267" r:id="rId9"/>
    <p:sldId id="263" r:id="rId10"/>
    <p:sldId id="264" r:id="rId11"/>
    <p:sldId id="265" r:id="rId12"/>
    <p:sldId id="266" r:id="rId13"/>
  </p:sldIdLst>
  <p:sldSz cx="9144000" cy="5143500" type="screen16x9"/>
  <p:notesSz cx="6858000" cy="9144000"/>
  <p:embeddedFontLst>
    <p:embeddedFont>
      <p:font typeface="SPACE MISSION" panose="02000600000000000000" pitchFamily="50" charset="0"/>
      <p:regular r:id="rId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a:srgbClr val="D9D9D9"/>
    <a:srgbClr val="E0AB4C"/>
    <a:srgbClr val="7DF0FF"/>
    <a:srgbClr val="CBC4C7"/>
    <a:srgbClr val="A7A7A7"/>
    <a:srgbClr val="96C9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9366E2-EAA1-4813-A856-2A1ADC9DDA06}" v="39" dt="2023-02-21T19:08:44.115"/>
    <p1510:client id="{8ECE6552-7C3D-46F4-B731-E8A502BBF3BF}" v="2197" dt="2023-02-21T20:43:43.709"/>
    <p1510:client id="{EB3699E3-3C8A-4347-A3F9-E922981CAD82}" v="18" dt="2023-02-21T18:03:27.3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3" d="100"/>
          <a:sy n="133" d="100"/>
        </p:scale>
        <p:origin x="906"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21"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font" Target="fonts/font1.fntdata"/><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vin Pinto" userId="64fd319c-172b-4213-99d6-b0dbf0ddc7b0" providerId="ADAL" clId="{8ECE6552-7C3D-46F4-B731-E8A502BBF3BF}"/>
    <pc:docChg chg="undo redo custSel addSld delSld modSld sldOrd">
      <pc:chgData name="Kevin Pinto" userId="64fd319c-172b-4213-99d6-b0dbf0ddc7b0" providerId="ADAL" clId="{8ECE6552-7C3D-46F4-B731-E8A502BBF3BF}" dt="2023-02-21T20:44:29.146" v="2731" actId="1076"/>
      <pc:docMkLst>
        <pc:docMk/>
      </pc:docMkLst>
      <pc:sldChg chg="del">
        <pc:chgData name="Kevin Pinto" userId="64fd319c-172b-4213-99d6-b0dbf0ddc7b0" providerId="ADAL" clId="{8ECE6552-7C3D-46F4-B731-E8A502BBF3BF}" dt="2023-02-21T19:39:23.042" v="2607" actId="2696"/>
        <pc:sldMkLst>
          <pc:docMk/>
          <pc:sldMk cId="0" sldId="256"/>
        </pc:sldMkLst>
      </pc:sldChg>
      <pc:sldChg chg="addSp delSp modSp mod modAnim">
        <pc:chgData name="Kevin Pinto" userId="64fd319c-172b-4213-99d6-b0dbf0ddc7b0" providerId="ADAL" clId="{8ECE6552-7C3D-46F4-B731-E8A502BBF3BF}" dt="2023-02-21T20:44:29.146" v="2731" actId="1076"/>
        <pc:sldMkLst>
          <pc:docMk/>
          <pc:sldMk cId="0" sldId="257"/>
        </pc:sldMkLst>
        <pc:spChg chg="add mod">
          <ac:chgData name="Kevin Pinto" userId="64fd319c-172b-4213-99d6-b0dbf0ddc7b0" providerId="ADAL" clId="{8ECE6552-7C3D-46F4-B731-E8A502BBF3BF}" dt="2023-02-21T17:28:32.267" v="161" actId="14100"/>
          <ac:spMkLst>
            <pc:docMk/>
            <pc:sldMk cId="0" sldId="257"/>
            <ac:spMk id="3" creationId="{F4359D37-D6D6-9621-A5C3-3D53C525A8A9}"/>
          </ac:spMkLst>
        </pc:spChg>
        <pc:spChg chg="add mod">
          <ac:chgData name="Kevin Pinto" userId="64fd319c-172b-4213-99d6-b0dbf0ddc7b0" providerId="ADAL" clId="{8ECE6552-7C3D-46F4-B731-E8A502BBF3BF}" dt="2023-02-21T20:44:17.569" v="2729" actId="1076"/>
          <ac:spMkLst>
            <pc:docMk/>
            <pc:sldMk cId="0" sldId="257"/>
            <ac:spMk id="4" creationId="{67A1F9CE-2658-8DA2-BFC0-FD8CB3FD0887}"/>
          </ac:spMkLst>
        </pc:spChg>
        <pc:picChg chg="add mod">
          <ac:chgData name="Kevin Pinto" userId="64fd319c-172b-4213-99d6-b0dbf0ddc7b0" providerId="ADAL" clId="{8ECE6552-7C3D-46F4-B731-E8A502BBF3BF}" dt="2023-02-21T17:28:32.267" v="161" actId="14100"/>
          <ac:picMkLst>
            <pc:docMk/>
            <pc:sldMk cId="0" sldId="257"/>
            <ac:picMk id="2" creationId="{AA37DA72-E527-75E2-E968-4BC60AC7D9EB}"/>
          </ac:picMkLst>
        </pc:picChg>
        <pc:picChg chg="add mod">
          <ac:chgData name="Kevin Pinto" userId="64fd319c-172b-4213-99d6-b0dbf0ddc7b0" providerId="ADAL" clId="{8ECE6552-7C3D-46F4-B731-E8A502BBF3BF}" dt="2023-02-21T20:44:29.146" v="2731" actId="1076"/>
          <ac:picMkLst>
            <pc:docMk/>
            <pc:sldMk cId="0" sldId="257"/>
            <ac:picMk id="5" creationId="{B56ABF1D-ACB7-FD2E-6425-C5D38A8D2A52}"/>
          </ac:picMkLst>
        </pc:picChg>
        <pc:picChg chg="del">
          <ac:chgData name="Kevin Pinto" userId="64fd319c-172b-4213-99d6-b0dbf0ddc7b0" providerId="ADAL" clId="{8ECE6552-7C3D-46F4-B731-E8A502BBF3BF}" dt="2023-02-21T16:34:05.817" v="84" actId="478"/>
          <ac:picMkLst>
            <pc:docMk/>
            <pc:sldMk cId="0" sldId="257"/>
            <ac:picMk id="106" creationId="{00000000-0000-0000-0000-000000000000}"/>
          </ac:picMkLst>
        </pc:picChg>
        <pc:picChg chg="mod">
          <ac:chgData name="Kevin Pinto" userId="64fd319c-172b-4213-99d6-b0dbf0ddc7b0" providerId="ADAL" clId="{8ECE6552-7C3D-46F4-B731-E8A502BBF3BF}" dt="2023-02-21T16:35:54.187" v="100" actId="1076"/>
          <ac:picMkLst>
            <pc:docMk/>
            <pc:sldMk cId="0" sldId="257"/>
            <ac:picMk id="107" creationId="{00000000-0000-0000-0000-000000000000}"/>
          </ac:picMkLst>
        </pc:picChg>
        <pc:picChg chg="mod">
          <ac:chgData name="Kevin Pinto" userId="64fd319c-172b-4213-99d6-b0dbf0ddc7b0" providerId="ADAL" clId="{8ECE6552-7C3D-46F4-B731-E8A502BBF3BF}" dt="2023-02-21T16:35:56.036" v="101" actId="1076"/>
          <ac:picMkLst>
            <pc:docMk/>
            <pc:sldMk cId="0" sldId="257"/>
            <ac:picMk id="108" creationId="{00000000-0000-0000-0000-000000000000}"/>
          </ac:picMkLst>
        </pc:picChg>
      </pc:sldChg>
      <pc:sldChg chg="addSp delSp modSp mod">
        <pc:chgData name="Kevin Pinto" userId="64fd319c-172b-4213-99d6-b0dbf0ddc7b0" providerId="ADAL" clId="{8ECE6552-7C3D-46F4-B731-E8A502BBF3BF}" dt="2023-02-21T19:03:26.333" v="2232" actId="208"/>
        <pc:sldMkLst>
          <pc:docMk/>
          <pc:sldMk cId="0" sldId="258"/>
        </pc:sldMkLst>
        <pc:spChg chg="add mod">
          <ac:chgData name="Kevin Pinto" userId="64fd319c-172b-4213-99d6-b0dbf0ddc7b0" providerId="ADAL" clId="{8ECE6552-7C3D-46F4-B731-E8A502BBF3BF}" dt="2023-02-21T16:36:43.497" v="108" actId="1076"/>
          <ac:spMkLst>
            <pc:docMk/>
            <pc:sldMk cId="0" sldId="258"/>
            <ac:spMk id="3" creationId="{3BFFD8DC-F02A-B582-F283-C44457601C86}"/>
          </ac:spMkLst>
        </pc:spChg>
        <pc:spChg chg="mod">
          <ac:chgData name="Kevin Pinto" userId="64fd319c-172b-4213-99d6-b0dbf0ddc7b0" providerId="ADAL" clId="{8ECE6552-7C3D-46F4-B731-E8A502BBF3BF}" dt="2023-02-21T19:03:26.333" v="2232" actId="208"/>
          <ac:spMkLst>
            <pc:docMk/>
            <pc:sldMk cId="0" sldId="258"/>
            <ac:spMk id="6" creationId="{62AF8962-4510-16AA-312C-0E442BF774E7}"/>
          </ac:spMkLst>
        </pc:spChg>
        <pc:spChg chg="mod">
          <ac:chgData name="Kevin Pinto" userId="64fd319c-172b-4213-99d6-b0dbf0ddc7b0" providerId="ADAL" clId="{8ECE6552-7C3D-46F4-B731-E8A502BBF3BF}" dt="2023-02-21T16:37:40.909" v="120" actId="1076"/>
          <ac:spMkLst>
            <pc:docMk/>
            <pc:sldMk cId="0" sldId="258"/>
            <ac:spMk id="115" creationId="{00000000-0000-0000-0000-000000000000}"/>
          </ac:spMkLst>
        </pc:spChg>
        <pc:spChg chg="mod">
          <ac:chgData name="Kevin Pinto" userId="64fd319c-172b-4213-99d6-b0dbf0ddc7b0" providerId="ADAL" clId="{8ECE6552-7C3D-46F4-B731-E8A502BBF3BF}" dt="2023-02-21T16:37:48.767" v="121" actId="1076"/>
          <ac:spMkLst>
            <pc:docMk/>
            <pc:sldMk cId="0" sldId="258"/>
            <ac:spMk id="116" creationId="{00000000-0000-0000-0000-000000000000}"/>
          </ac:spMkLst>
        </pc:spChg>
        <pc:picChg chg="add mod">
          <ac:chgData name="Kevin Pinto" userId="64fd319c-172b-4213-99d6-b0dbf0ddc7b0" providerId="ADAL" clId="{8ECE6552-7C3D-46F4-B731-E8A502BBF3BF}" dt="2023-02-21T17:28:20.119" v="160" actId="14100"/>
          <ac:picMkLst>
            <pc:docMk/>
            <pc:sldMk cId="0" sldId="258"/>
            <ac:picMk id="2" creationId="{65B86AF7-1166-276E-4D64-80C18A36B7C4}"/>
          </ac:picMkLst>
        </pc:picChg>
        <pc:picChg chg="del">
          <ac:chgData name="Kevin Pinto" userId="64fd319c-172b-4213-99d6-b0dbf0ddc7b0" providerId="ADAL" clId="{8ECE6552-7C3D-46F4-B731-E8A502BBF3BF}" dt="2023-02-21T16:36:21.399" v="105" actId="478"/>
          <ac:picMkLst>
            <pc:docMk/>
            <pc:sldMk cId="0" sldId="258"/>
            <ac:picMk id="114" creationId="{00000000-0000-0000-0000-000000000000}"/>
          </ac:picMkLst>
        </pc:picChg>
        <pc:picChg chg="mod">
          <ac:chgData name="Kevin Pinto" userId="64fd319c-172b-4213-99d6-b0dbf0ddc7b0" providerId="ADAL" clId="{8ECE6552-7C3D-46F4-B731-E8A502BBF3BF}" dt="2023-02-21T16:37:34.407" v="119" actId="1076"/>
          <ac:picMkLst>
            <pc:docMk/>
            <pc:sldMk cId="0" sldId="258"/>
            <ac:picMk id="117" creationId="{00000000-0000-0000-0000-000000000000}"/>
          </ac:picMkLst>
        </pc:picChg>
        <pc:picChg chg="mod">
          <ac:chgData name="Kevin Pinto" userId="64fd319c-172b-4213-99d6-b0dbf0ddc7b0" providerId="ADAL" clId="{8ECE6552-7C3D-46F4-B731-E8A502BBF3BF}" dt="2023-02-21T16:37:27.417" v="117" actId="1076"/>
          <ac:picMkLst>
            <pc:docMk/>
            <pc:sldMk cId="0" sldId="258"/>
            <ac:picMk id="118" creationId="{00000000-0000-0000-0000-000000000000}"/>
          </ac:picMkLst>
        </pc:picChg>
      </pc:sldChg>
      <pc:sldChg chg="addSp delSp modSp mod">
        <pc:chgData name="Kevin Pinto" userId="64fd319c-172b-4213-99d6-b0dbf0ddc7b0" providerId="ADAL" clId="{8ECE6552-7C3D-46F4-B731-E8A502BBF3BF}" dt="2023-02-21T19:03:17.466" v="2231" actId="208"/>
        <pc:sldMkLst>
          <pc:docMk/>
          <pc:sldMk cId="0" sldId="259"/>
        </pc:sldMkLst>
        <pc:spChg chg="add del mod">
          <ac:chgData name="Kevin Pinto" userId="64fd319c-172b-4213-99d6-b0dbf0ddc7b0" providerId="ADAL" clId="{8ECE6552-7C3D-46F4-B731-E8A502BBF3BF}" dt="2023-02-21T16:38:08.718" v="126" actId="478"/>
          <ac:spMkLst>
            <pc:docMk/>
            <pc:sldMk cId="0" sldId="259"/>
            <ac:spMk id="3" creationId="{796F1004-6695-A1E0-03A4-785F255A965B}"/>
          </ac:spMkLst>
        </pc:spChg>
        <pc:spChg chg="add mod">
          <ac:chgData name="Kevin Pinto" userId="64fd319c-172b-4213-99d6-b0dbf0ddc7b0" providerId="ADAL" clId="{8ECE6552-7C3D-46F4-B731-E8A502BBF3BF}" dt="2023-02-21T16:39:07.171" v="132" actId="14100"/>
          <ac:spMkLst>
            <pc:docMk/>
            <pc:sldMk cId="0" sldId="259"/>
            <ac:spMk id="5" creationId="{AA41B7D3-453B-9642-4D58-80E1B4CC38F8}"/>
          </ac:spMkLst>
        </pc:spChg>
        <pc:spChg chg="mod">
          <ac:chgData name="Kevin Pinto" userId="64fd319c-172b-4213-99d6-b0dbf0ddc7b0" providerId="ADAL" clId="{8ECE6552-7C3D-46F4-B731-E8A502BBF3BF}" dt="2023-02-21T19:03:17.466" v="2231" actId="208"/>
          <ac:spMkLst>
            <pc:docMk/>
            <pc:sldMk cId="0" sldId="259"/>
            <ac:spMk id="130" creationId="{00000000-0000-0000-0000-000000000000}"/>
          </ac:spMkLst>
        </pc:spChg>
        <pc:spChg chg="mod">
          <ac:chgData name="Kevin Pinto" userId="64fd319c-172b-4213-99d6-b0dbf0ddc7b0" providerId="ADAL" clId="{8ECE6552-7C3D-46F4-B731-E8A502BBF3BF}" dt="2023-02-21T16:39:55.507" v="137" actId="1076"/>
          <ac:spMkLst>
            <pc:docMk/>
            <pc:sldMk cId="0" sldId="259"/>
            <ac:spMk id="131" creationId="{00000000-0000-0000-0000-000000000000}"/>
          </ac:spMkLst>
        </pc:spChg>
        <pc:spChg chg="mod">
          <ac:chgData name="Kevin Pinto" userId="64fd319c-172b-4213-99d6-b0dbf0ddc7b0" providerId="ADAL" clId="{8ECE6552-7C3D-46F4-B731-E8A502BBF3BF}" dt="2023-02-21T16:39:26.137" v="134" actId="1076"/>
          <ac:spMkLst>
            <pc:docMk/>
            <pc:sldMk cId="0" sldId="259"/>
            <ac:spMk id="132" creationId="{00000000-0000-0000-0000-000000000000}"/>
          </ac:spMkLst>
        </pc:spChg>
        <pc:spChg chg="mod">
          <ac:chgData name="Kevin Pinto" userId="64fd319c-172b-4213-99d6-b0dbf0ddc7b0" providerId="ADAL" clId="{8ECE6552-7C3D-46F4-B731-E8A502BBF3BF}" dt="2023-02-21T16:39:19.911" v="133" actId="1076"/>
          <ac:spMkLst>
            <pc:docMk/>
            <pc:sldMk cId="0" sldId="259"/>
            <ac:spMk id="135" creationId="{00000000-0000-0000-0000-000000000000}"/>
          </ac:spMkLst>
        </pc:spChg>
        <pc:picChg chg="add del mod">
          <ac:chgData name="Kevin Pinto" userId="64fd319c-172b-4213-99d6-b0dbf0ddc7b0" providerId="ADAL" clId="{8ECE6552-7C3D-46F4-B731-E8A502BBF3BF}" dt="2023-02-21T16:38:08.718" v="126" actId="478"/>
          <ac:picMkLst>
            <pc:docMk/>
            <pc:sldMk cId="0" sldId="259"/>
            <ac:picMk id="2" creationId="{2586D094-5994-79B2-693D-ABE455E123C9}"/>
          </ac:picMkLst>
        </pc:picChg>
        <pc:picChg chg="add mod">
          <ac:chgData name="Kevin Pinto" userId="64fd319c-172b-4213-99d6-b0dbf0ddc7b0" providerId="ADAL" clId="{8ECE6552-7C3D-46F4-B731-E8A502BBF3BF}" dt="2023-02-21T16:39:07.171" v="132" actId="14100"/>
          <ac:picMkLst>
            <pc:docMk/>
            <pc:sldMk cId="0" sldId="259"/>
            <ac:picMk id="4" creationId="{C0F1DB10-4D35-CC1C-8EAF-823351C35932}"/>
          </ac:picMkLst>
        </pc:picChg>
        <pc:picChg chg="del">
          <ac:chgData name="Kevin Pinto" userId="64fd319c-172b-4213-99d6-b0dbf0ddc7b0" providerId="ADAL" clId="{8ECE6552-7C3D-46F4-B731-E8A502BBF3BF}" dt="2023-02-21T16:37:55.297" v="122" actId="478"/>
          <ac:picMkLst>
            <pc:docMk/>
            <pc:sldMk cId="0" sldId="259"/>
            <ac:picMk id="125" creationId="{00000000-0000-0000-0000-000000000000}"/>
          </ac:picMkLst>
        </pc:picChg>
        <pc:picChg chg="mod">
          <ac:chgData name="Kevin Pinto" userId="64fd319c-172b-4213-99d6-b0dbf0ddc7b0" providerId="ADAL" clId="{8ECE6552-7C3D-46F4-B731-E8A502BBF3BF}" dt="2023-02-21T16:40:11.957" v="139" actId="1076"/>
          <ac:picMkLst>
            <pc:docMk/>
            <pc:sldMk cId="0" sldId="259"/>
            <ac:picMk id="128" creationId="{00000000-0000-0000-0000-000000000000}"/>
          </ac:picMkLst>
        </pc:picChg>
        <pc:picChg chg="mod">
          <ac:chgData name="Kevin Pinto" userId="64fd319c-172b-4213-99d6-b0dbf0ddc7b0" providerId="ADAL" clId="{8ECE6552-7C3D-46F4-B731-E8A502BBF3BF}" dt="2023-02-21T16:39:26.137" v="134" actId="1076"/>
          <ac:picMkLst>
            <pc:docMk/>
            <pc:sldMk cId="0" sldId="259"/>
            <ac:picMk id="133" creationId="{00000000-0000-0000-0000-000000000000}"/>
          </ac:picMkLst>
        </pc:picChg>
        <pc:picChg chg="mod">
          <ac:chgData name="Kevin Pinto" userId="64fd319c-172b-4213-99d6-b0dbf0ddc7b0" providerId="ADAL" clId="{8ECE6552-7C3D-46F4-B731-E8A502BBF3BF}" dt="2023-02-21T16:39:19.911" v="133" actId="1076"/>
          <ac:picMkLst>
            <pc:docMk/>
            <pc:sldMk cId="0" sldId="259"/>
            <ac:picMk id="134" creationId="{00000000-0000-0000-0000-000000000000}"/>
          </ac:picMkLst>
        </pc:picChg>
        <pc:picChg chg="mod">
          <ac:chgData name="Kevin Pinto" userId="64fd319c-172b-4213-99d6-b0dbf0ddc7b0" providerId="ADAL" clId="{8ECE6552-7C3D-46F4-B731-E8A502BBF3BF}" dt="2023-02-21T17:30:49.497" v="173" actId="1076"/>
          <ac:picMkLst>
            <pc:docMk/>
            <pc:sldMk cId="0" sldId="259"/>
            <ac:picMk id="136" creationId="{00000000-0000-0000-0000-000000000000}"/>
          </ac:picMkLst>
        </pc:picChg>
      </pc:sldChg>
      <pc:sldChg chg="addSp delSp modSp mod">
        <pc:chgData name="Kevin Pinto" userId="64fd319c-172b-4213-99d6-b0dbf0ddc7b0" providerId="ADAL" clId="{8ECE6552-7C3D-46F4-B731-E8A502BBF3BF}" dt="2023-02-21T18:59:10.233" v="2049"/>
        <pc:sldMkLst>
          <pc:docMk/>
          <pc:sldMk cId="0" sldId="260"/>
        </pc:sldMkLst>
        <pc:spChg chg="add del mod">
          <ac:chgData name="Kevin Pinto" userId="64fd319c-172b-4213-99d6-b0dbf0ddc7b0" providerId="ADAL" clId="{8ECE6552-7C3D-46F4-B731-E8A502BBF3BF}" dt="2023-02-21T16:40:50.337" v="147" actId="478"/>
          <ac:spMkLst>
            <pc:docMk/>
            <pc:sldMk cId="0" sldId="260"/>
            <ac:spMk id="3" creationId="{3C4F9842-05A8-DF30-D85A-BA6C9EE2ACFD}"/>
          </ac:spMkLst>
        </pc:spChg>
        <pc:spChg chg="add mod">
          <ac:chgData name="Kevin Pinto" userId="64fd319c-172b-4213-99d6-b0dbf0ddc7b0" providerId="ADAL" clId="{8ECE6552-7C3D-46F4-B731-E8A502BBF3BF}" dt="2023-02-21T16:40:58.329" v="148"/>
          <ac:spMkLst>
            <pc:docMk/>
            <pc:sldMk cId="0" sldId="260"/>
            <ac:spMk id="5" creationId="{FA61F1A8-395D-9015-95A3-769F25C6A2B4}"/>
          </ac:spMkLst>
        </pc:spChg>
        <pc:picChg chg="add del mod">
          <ac:chgData name="Kevin Pinto" userId="64fd319c-172b-4213-99d6-b0dbf0ddc7b0" providerId="ADAL" clId="{8ECE6552-7C3D-46F4-B731-E8A502BBF3BF}" dt="2023-02-21T16:40:50.337" v="147" actId="478"/>
          <ac:picMkLst>
            <pc:docMk/>
            <pc:sldMk cId="0" sldId="260"/>
            <ac:picMk id="2" creationId="{793986E1-309E-6849-F4C0-044A7C6B27E1}"/>
          </ac:picMkLst>
        </pc:picChg>
        <pc:picChg chg="add mod">
          <ac:chgData name="Kevin Pinto" userId="64fd319c-172b-4213-99d6-b0dbf0ddc7b0" providerId="ADAL" clId="{8ECE6552-7C3D-46F4-B731-E8A502BBF3BF}" dt="2023-02-21T16:40:58.329" v="148"/>
          <ac:picMkLst>
            <pc:docMk/>
            <pc:sldMk cId="0" sldId="260"/>
            <ac:picMk id="4" creationId="{92350281-33B9-82C2-43BE-FC58492F63D6}"/>
          </ac:picMkLst>
        </pc:picChg>
        <pc:picChg chg="add del mod">
          <ac:chgData name="Kevin Pinto" userId="64fd319c-172b-4213-99d6-b0dbf0ddc7b0" providerId="ADAL" clId="{8ECE6552-7C3D-46F4-B731-E8A502BBF3BF}" dt="2023-02-21T17:31:10.256" v="177"/>
          <ac:picMkLst>
            <pc:docMk/>
            <pc:sldMk cId="0" sldId="260"/>
            <ac:picMk id="6" creationId="{986BDD63-E5ED-A8B4-DDD2-3B730A119203}"/>
          </ac:picMkLst>
        </pc:picChg>
        <pc:picChg chg="del">
          <ac:chgData name="Kevin Pinto" userId="64fd319c-172b-4213-99d6-b0dbf0ddc7b0" providerId="ADAL" clId="{8ECE6552-7C3D-46F4-B731-E8A502BBF3BF}" dt="2023-02-21T16:40:20.267" v="140" actId="478"/>
          <ac:picMkLst>
            <pc:docMk/>
            <pc:sldMk cId="0" sldId="260"/>
            <ac:picMk id="143" creationId="{00000000-0000-0000-0000-000000000000}"/>
          </ac:picMkLst>
        </pc:picChg>
        <pc:picChg chg="add del mod">
          <ac:chgData name="Kevin Pinto" userId="64fd319c-172b-4213-99d6-b0dbf0ddc7b0" providerId="ADAL" clId="{8ECE6552-7C3D-46F4-B731-E8A502BBF3BF}" dt="2023-02-21T18:59:10.233" v="2049"/>
          <ac:picMkLst>
            <pc:docMk/>
            <pc:sldMk cId="0" sldId="260"/>
            <ac:picMk id="149" creationId="{00000000-0000-0000-0000-000000000000}"/>
          </ac:picMkLst>
        </pc:picChg>
        <pc:picChg chg="del">
          <ac:chgData name="Kevin Pinto" userId="64fd319c-172b-4213-99d6-b0dbf0ddc7b0" providerId="ADAL" clId="{8ECE6552-7C3D-46F4-B731-E8A502BBF3BF}" dt="2023-02-21T16:41:08.498" v="149" actId="478"/>
          <ac:picMkLst>
            <pc:docMk/>
            <pc:sldMk cId="0" sldId="260"/>
            <ac:picMk id="154" creationId="{00000000-0000-0000-0000-000000000000}"/>
          </ac:picMkLst>
        </pc:picChg>
      </pc:sldChg>
      <pc:sldChg chg="addSp delSp modSp mod modTransition modAnim modNotesTx">
        <pc:chgData name="Kevin Pinto" userId="64fd319c-172b-4213-99d6-b0dbf0ddc7b0" providerId="ADAL" clId="{8ECE6552-7C3D-46F4-B731-E8A502BBF3BF}" dt="2023-02-21T20:14:39.669" v="2688" actId="1076"/>
        <pc:sldMkLst>
          <pc:docMk/>
          <pc:sldMk cId="0" sldId="261"/>
        </pc:sldMkLst>
        <pc:spChg chg="add mod">
          <ac:chgData name="Kevin Pinto" userId="64fd319c-172b-4213-99d6-b0dbf0ddc7b0" providerId="ADAL" clId="{8ECE6552-7C3D-46F4-B731-E8A502BBF3BF}" dt="2023-02-21T17:29:49.120" v="167" actId="1076"/>
          <ac:spMkLst>
            <pc:docMk/>
            <pc:sldMk cId="0" sldId="261"/>
            <ac:spMk id="3" creationId="{11BEFA88-BF6E-FCC1-F2CB-940E92E945D2}"/>
          </ac:spMkLst>
        </pc:spChg>
        <pc:spChg chg="add mod">
          <ac:chgData name="Kevin Pinto" userId="64fd319c-172b-4213-99d6-b0dbf0ddc7b0" providerId="ADAL" clId="{8ECE6552-7C3D-46F4-B731-E8A502BBF3BF}" dt="2023-02-21T20:14:39.669" v="2688" actId="1076"/>
          <ac:spMkLst>
            <pc:docMk/>
            <pc:sldMk cId="0" sldId="261"/>
            <ac:spMk id="4" creationId="{7DE44C05-897F-232F-A1CC-9AB4058590ED}"/>
          </ac:spMkLst>
        </pc:spChg>
        <pc:spChg chg="add del mod">
          <ac:chgData name="Kevin Pinto" userId="64fd319c-172b-4213-99d6-b0dbf0ddc7b0" providerId="ADAL" clId="{8ECE6552-7C3D-46F4-B731-E8A502BBF3BF}" dt="2023-02-21T17:49:31.689" v="245"/>
          <ac:spMkLst>
            <pc:docMk/>
            <pc:sldMk cId="0" sldId="261"/>
            <ac:spMk id="5" creationId="{678EBAFD-D02F-C2F1-8DF2-BD3F12CA4E51}"/>
          </ac:spMkLst>
        </pc:spChg>
        <pc:spChg chg="add mod">
          <ac:chgData name="Kevin Pinto" userId="64fd319c-172b-4213-99d6-b0dbf0ddc7b0" providerId="ADAL" clId="{8ECE6552-7C3D-46F4-B731-E8A502BBF3BF}" dt="2023-02-21T17:53:08.238" v="277" actId="1076"/>
          <ac:spMkLst>
            <pc:docMk/>
            <pc:sldMk cId="0" sldId="261"/>
            <ac:spMk id="6" creationId="{FBFE6C64-BF71-992A-67A6-3DF3DE767027}"/>
          </ac:spMkLst>
        </pc:spChg>
        <pc:spChg chg="add mod">
          <ac:chgData name="Kevin Pinto" userId="64fd319c-172b-4213-99d6-b0dbf0ddc7b0" providerId="ADAL" clId="{8ECE6552-7C3D-46F4-B731-E8A502BBF3BF}" dt="2023-02-21T17:54:20.878" v="297" actId="1076"/>
          <ac:spMkLst>
            <pc:docMk/>
            <pc:sldMk cId="0" sldId="261"/>
            <ac:spMk id="7" creationId="{7B7E0990-65C5-56E5-A22E-EBB3C66A5D04}"/>
          </ac:spMkLst>
        </pc:spChg>
        <pc:spChg chg="mod">
          <ac:chgData name="Kevin Pinto" userId="64fd319c-172b-4213-99d6-b0dbf0ddc7b0" providerId="ADAL" clId="{8ECE6552-7C3D-46F4-B731-E8A502BBF3BF}" dt="2023-02-21T17:32:31.968" v="182" actId="14100"/>
          <ac:spMkLst>
            <pc:docMk/>
            <pc:sldMk cId="0" sldId="261"/>
            <ac:spMk id="168" creationId="{00000000-0000-0000-0000-000000000000}"/>
          </ac:spMkLst>
        </pc:spChg>
        <pc:spChg chg="del">
          <ac:chgData name="Kevin Pinto" userId="64fd319c-172b-4213-99d6-b0dbf0ddc7b0" providerId="ADAL" clId="{8ECE6552-7C3D-46F4-B731-E8A502BBF3BF}" dt="2023-02-21T17:29:06.247" v="162" actId="478"/>
          <ac:spMkLst>
            <pc:docMk/>
            <pc:sldMk cId="0" sldId="261"/>
            <ac:spMk id="171" creationId="{00000000-0000-0000-0000-000000000000}"/>
          </ac:spMkLst>
        </pc:spChg>
        <pc:spChg chg="mod">
          <ac:chgData name="Kevin Pinto" userId="64fd319c-172b-4213-99d6-b0dbf0ddc7b0" providerId="ADAL" clId="{8ECE6552-7C3D-46F4-B731-E8A502BBF3BF}" dt="2023-02-21T17:34:43.317" v="188" actId="207"/>
          <ac:spMkLst>
            <pc:docMk/>
            <pc:sldMk cId="0" sldId="261"/>
            <ac:spMk id="174" creationId="{00000000-0000-0000-0000-000000000000}"/>
          </ac:spMkLst>
        </pc:spChg>
        <pc:graphicFrameChg chg="add mod ord modGraphic">
          <ac:chgData name="Kevin Pinto" userId="64fd319c-172b-4213-99d6-b0dbf0ddc7b0" providerId="ADAL" clId="{8ECE6552-7C3D-46F4-B731-E8A502BBF3BF}" dt="2023-02-21T18:14:06.876" v="348" actId="2085"/>
          <ac:graphicFrameMkLst>
            <pc:docMk/>
            <pc:sldMk cId="0" sldId="261"/>
            <ac:graphicFrameMk id="9" creationId="{95D1C7E4-34E3-989C-F0B9-A1F634EA833C}"/>
          </ac:graphicFrameMkLst>
        </pc:graphicFrameChg>
        <pc:picChg chg="add mod">
          <ac:chgData name="Kevin Pinto" userId="64fd319c-172b-4213-99d6-b0dbf0ddc7b0" providerId="ADAL" clId="{8ECE6552-7C3D-46F4-B731-E8A502BBF3BF}" dt="2023-02-21T17:29:49.120" v="167" actId="1076"/>
          <ac:picMkLst>
            <pc:docMk/>
            <pc:sldMk cId="0" sldId="261"/>
            <ac:picMk id="2" creationId="{2C52EF5E-F378-3476-7E7D-8DC57D5206E8}"/>
          </ac:picMkLst>
        </pc:picChg>
        <pc:picChg chg="del">
          <ac:chgData name="Kevin Pinto" userId="64fd319c-172b-4213-99d6-b0dbf0ddc7b0" providerId="ADAL" clId="{8ECE6552-7C3D-46F4-B731-E8A502BBF3BF}" dt="2023-02-21T18:01:45.659" v="316" actId="478"/>
          <ac:picMkLst>
            <pc:docMk/>
            <pc:sldMk cId="0" sldId="261"/>
            <ac:picMk id="165" creationId="{00000000-0000-0000-0000-000000000000}"/>
          </ac:picMkLst>
        </pc:picChg>
        <pc:picChg chg="del">
          <ac:chgData name="Kevin Pinto" userId="64fd319c-172b-4213-99d6-b0dbf0ddc7b0" providerId="ADAL" clId="{8ECE6552-7C3D-46F4-B731-E8A502BBF3BF}" dt="2023-02-21T17:29:06.247" v="162" actId="478"/>
          <ac:picMkLst>
            <pc:docMk/>
            <pc:sldMk cId="0" sldId="261"/>
            <ac:picMk id="166" creationId="{00000000-0000-0000-0000-000000000000}"/>
          </ac:picMkLst>
        </pc:picChg>
        <pc:picChg chg="del">
          <ac:chgData name="Kevin Pinto" userId="64fd319c-172b-4213-99d6-b0dbf0ddc7b0" providerId="ADAL" clId="{8ECE6552-7C3D-46F4-B731-E8A502BBF3BF}" dt="2023-02-21T17:30:23.599" v="171" actId="478"/>
          <ac:picMkLst>
            <pc:docMk/>
            <pc:sldMk cId="0" sldId="261"/>
            <ac:picMk id="167" creationId="{00000000-0000-0000-0000-000000000000}"/>
          </ac:picMkLst>
        </pc:picChg>
        <pc:picChg chg="mod">
          <ac:chgData name="Kevin Pinto" userId="64fd319c-172b-4213-99d6-b0dbf0ddc7b0" providerId="ADAL" clId="{8ECE6552-7C3D-46F4-B731-E8A502BBF3BF}" dt="2023-02-21T18:05:33.464" v="336" actId="14100"/>
          <ac:picMkLst>
            <pc:docMk/>
            <pc:sldMk cId="0" sldId="261"/>
            <ac:picMk id="170" creationId="{00000000-0000-0000-0000-000000000000}"/>
          </ac:picMkLst>
        </pc:picChg>
        <pc:picChg chg="mod modCrop">
          <ac:chgData name="Kevin Pinto" userId="64fd319c-172b-4213-99d6-b0dbf0ddc7b0" providerId="ADAL" clId="{8ECE6552-7C3D-46F4-B731-E8A502BBF3BF}" dt="2023-02-21T17:31:00.269" v="174" actId="1076"/>
          <ac:picMkLst>
            <pc:docMk/>
            <pc:sldMk cId="0" sldId="261"/>
            <ac:picMk id="172" creationId="{00000000-0000-0000-0000-000000000000}"/>
          </ac:picMkLst>
        </pc:picChg>
        <pc:picChg chg="del">
          <ac:chgData name="Kevin Pinto" userId="64fd319c-172b-4213-99d6-b0dbf0ddc7b0" providerId="ADAL" clId="{8ECE6552-7C3D-46F4-B731-E8A502BBF3BF}" dt="2023-02-21T17:35:02.194" v="189" actId="478"/>
          <ac:picMkLst>
            <pc:docMk/>
            <pc:sldMk cId="0" sldId="261"/>
            <ac:picMk id="175" creationId="{00000000-0000-0000-0000-000000000000}"/>
          </ac:picMkLst>
        </pc:picChg>
        <pc:picChg chg="del">
          <ac:chgData name="Kevin Pinto" userId="64fd319c-172b-4213-99d6-b0dbf0ddc7b0" providerId="ADAL" clId="{8ECE6552-7C3D-46F4-B731-E8A502BBF3BF}" dt="2023-02-21T17:49:24.698" v="243" actId="478"/>
          <ac:picMkLst>
            <pc:docMk/>
            <pc:sldMk cId="0" sldId="261"/>
            <ac:picMk id="176" creationId="{00000000-0000-0000-0000-000000000000}"/>
          </ac:picMkLst>
        </pc:picChg>
        <pc:picChg chg="del">
          <ac:chgData name="Kevin Pinto" userId="64fd319c-172b-4213-99d6-b0dbf0ddc7b0" providerId="ADAL" clId="{8ECE6552-7C3D-46F4-B731-E8A502BBF3BF}" dt="2023-02-21T17:53:10.578" v="278" actId="478"/>
          <ac:picMkLst>
            <pc:docMk/>
            <pc:sldMk cId="0" sldId="261"/>
            <ac:picMk id="177" creationId="{00000000-0000-0000-0000-000000000000}"/>
          </ac:picMkLst>
        </pc:picChg>
      </pc:sldChg>
      <pc:sldChg chg="addSp delSp modSp mod modAnim modNotesTx">
        <pc:chgData name="Kevin Pinto" userId="64fd319c-172b-4213-99d6-b0dbf0ddc7b0" providerId="ADAL" clId="{8ECE6552-7C3D-46F4-B731-E8A502BBF3BF}" dt="2023-02-21T19:25:21.340" v="2606" actId="33524"/>
        <pc:sldMkLst>
          <pc:docMk/>
          <pc:sldMk cId="0" sldId="262"/>
        </pc:sldMkLst>
        <pc:spChg chg="add mod">
          <ac:chgData name="Kevin Pinto" userId="64fd319c-172b-4213-99d6-b0dbf0ddc7b0" providerId="ADAL" clId="{8ECE6552-7C3D-46F4-B731-E8A502BBF3BF}" dt="2023-02-21T03:01:51.915" v="64" actId="404"/>
          <ac:spMkLst>
            <pc:docMk/>
            <pc:sldMk cId="0" sldId="262"/>
            <ac:spMk id="2" creationId="{B5C6AC15-0EC1-7D35-5C82-0255C33E6519}"/>
          </ac:spMkLst>
        </pc:spChg>
        <pc:spChg chg="add mod">
          <ac:chgData name="Kevin Pinto" userId="64fd319c-172b-4213-99d6-b0dbf0ddc7b0" providerId="ADAL" clId="{8ECE6552-7C3D-46F4-B731-E8A502BBF3BF}" dt="2023-02-21T03:05:32.841" v="81" actId="208"/>
          <ac:spMkLst>
            <pc:docMk/>
            <pc:sldMk cId="0" sldId="262"/>
            <ac:spMk id="3" creationId="{A2DCD7C5-80EC-0438-E38A-C944DF6BD2F2}"/>
          </ac:spMkLst>
        </pc:spChg>
        <pc:spChg chg="mod">
          <ac:chgData name="Kevin Pinto" userId="64fd319c-172b-4213-99d6-b0dbf0ddc7b0" providerId="ADAL" clId="{8ECE6552-7C3D-46F4-B731-E8A502BBF3BF}" dt="2023-02-21T03:01:37.684" v="61" actId="208"/>
          <ac:spMkLst>
            <pc:docMk/>
            <pc:sldMk cId="0" sldId="262"/>
            <ac:spMk id="183" creationId="{00000000-0000-0000-0000-000000000000}"/>
          </ac:spMkLst>
        </pc:spChg>
        <pc:spChg chg="mod">
          <ac:chgData name="Kevin Pinto" userId="64fd319c-172b-4213-99d6-b0dbf0ddc7b0" providerId="ADAL" clId="{8ECE6552-7C3D-46F4-B731-E8A502BBF3BF}" dt="2023-02-21T03:01:06.359" v="59" actId="207"/>
          <ac:spMkLst>
            <pc:docMk/>
            <pc:sldMk cId="0" sldId="262"/>
            <ac:spMk id="186" creationId="{00000000-0000-0000-0000-000000000000}"/>
          </ac:spMkLst>
        </pc:spChg>
        <pc:spChg chg="mod">
          <ac:chgData name="Kevin Pinto" userId="64fd319c-172b-4213-99d6-b0dbf0ddc7b0" providerId="ADAL" clId="{8ECE6552-7C3D-46F4-B731-E8A502BBF3BF}" dt="2023-02-21T16:33:33.057" v="83" actId="14100"/>
          <ac:spMkLst>
            <pc:docMk/>
            <pc:sldMk cId="0" sldId="262"/>
            <ac:spMk id="190" creationId="{00000000-0000-0000-0000-000000000000}"/>
          </ac:spMkLst>
        </pc:spChg>
        <pc:spChg chg="mod">
          <ac:chgData name="Kevin Pinto" userId="64fd319c-172b-4213-99d6-b0dbf0ddc7b0" providerId="ADAL" clId="{8ECE6552-7C3D-46F4-B731-E8A502BBF3BF}" dt="2023-02-21T18:06:54.234" v="341" actId="14100"/>
          <ac:spMkLst>
            <pc:docMk/>
            <pc:sldMk cId="0" sldId="262"/>
            <ac:spMk id="191" creationId="{00000000-0000-0000-0000-000000000000}"/>
          </ac:spMkLst>
        </pc:spChg>
        <pc:spChg chg="mod">
          <ac:chgData name="Kevin Pinto" userId="64fd319c-172b-4213-99d6-b0dbf0ddc7b0" providerId="ADAL" clId="{8ECE6552-7C3D-46F4-B731-E8A502BBF3BF}" dt="2023-02-21T03:05:22.566" v="80" actId="208"/>
          <ac:spMkLst>
            <pc:docMk/>
            <pc:sldMk cId="0" sldId="262"/>
            <ac:spMk id="195" creationId="{00000000-0000-0000-0000-000000000000}"/>
          </ac:spMkLst>
        </pc:spChg>
        <pc:spChg chg="mod">
          <ac:chgData name="Kevin Pinto" userId="64fd319c-172b-4213-99d6-b0dbf0ddc7b0" providerId="ADAL" clId="{8ECE6552-7C3D-46F4-B731-E8A502BBF3BF}" dt="2023-02-21T18:06:48.534" v="340" actId="1076"/>
          <ac:spMkLst>
            <pc:docMk/>
            <pc:sldMk cId="0" sldId="262"/>
            <ac:spMk id="202" creationId="{00000000-0000-0000-0000-000000000000}"/>
          </ac:spMkLst>
        </pc:spChg>
        <pc:picChg chg="mod">
          <ac:chgData name="Kevin Pinto" userId="64fd319c-172b-4213-99d6-b0dbf0ddc7b0" providerId="ADAL" clId="{8ECE6552-7C3D-46F4-B731-E8A502BBF3BF}" dt="2023-02-21T17:46:52.258" v="236" actId="1076"/>
          <ac:picMkLst>
            <pc:docMk/>
            <pc:sldMk cId="0" sldId="262"/>
            <ac:picMk id="185" creationId="{00000000-0000-0000-0000-000000000000}"/>
          </ac:picMkLst>
        </pc:picChg>
        <pc:picChg chg="mod">
          <ac:chgData name="Kevin Pinto" userId="64fd319c-172b-4213-99d6-b0dbf0ddc7b0" providerId="ADAL" clId="{8ECE6552-7C3D-46F4-B731-E8A502BBF3BF}" dt="2023-02-21T03:03:08.195" v="69" actId="1076"/>
          <ac:picMkLst>
            <pc:docMk/>
            <pc:sldMk cId="0" sldId="262"/>
            <ac:picMk id="196" creationId="{00000000-0000-0000-0000-000000000000}"/>
          </ac:picMkLst>
        </pc:picChg>
        <pc:picChg chg="mod">
          <ac:chgData name="Kevin Pinto" userId="64fd319c-172b-4213-99d6-b0dbf0ddc7b0" providerId="ADAL" clId="{8ECE6552-7C3D-46F4-B731-E8A502BBF3BF}" dt="2023-02-21T03:02:52.184" v="68" actId="1076"/>
          <ac:picMkLst>
            <pc:docMk/>
            <pc:sldMk cId="0" sldId="262"/>
            <ac:picMk id="197" creationId="{00000000-0000-0000-0000-000000000000}"/>
          </ac:picMkLst>
        </pc:picChg>
        <pc:picChg chg="mod">
          <ac:chgData name="Kevin Pinto" userId="64fd319c-172b-4213-99d6-b0dbf0ddc7b0" providerId="ADAL" clId="{8ECE6552-7C3D-46F4-B731-E8A502BBF3BF}" dt="2023-02-21T03:02:32.461" v="66" actId="1076"/>
          <ac:picMkLst>
            <pc:docMk/>
            <pc:sldMk cId="0" sldId="262"/>
            <ac:picMk id="198" creationId="{00000000-0000-0000-0000-000000000000}"/>
          </ac:picMkLst>
        </pc:picChg>
        <pc:picChg chg="mod">
          <ac:chgData name="Kevin Pinto" userId="64fd319c-172b-4213-99d6-b0dbf0ddc7b0" providerId="ADAL" clId="{8ECE6552-7C3D-46F4-B731-E8A502BBF3BF}" dt="2023-02-21T03:02:24.992" v="65" actId="1076"/>
          <ac:picMkLst>
            <pc:docMk/>
            <pc:sldMk cId="0" sldId="262"/>
            <ac:picMk id="199" creationId="{00000000-0000-0000-0000-000000000000}"/>
          </ac:picMkLst>
        </pc:picChg>
        <pc:picChg chg="mod">
          <ac:chgData name="Kevin Pinto" userId="64fd319c-172b-4213-99d6-b0dbf0ddc7b0" providerId="ADAL" clId="{8ECE6552-7C3D-46F4-B731-E8A502BBF3BF}" dt="2023-02-21T03:03:12.813" v="70" actId="1076"/>
          <ac:picMkLst>
            <pc:docMk/>
            <pc:sldMk cId="0" sldId="262"/>
            <ac:picMk id="200" creationId="{00000000-0000-0000-0000-000000000000}"/>
          </ac:picMkLst>
        </pc:picChg>
        <pc:picChg chg="mod">
          <ac:chgData name="Kevin Pinto" userId="64fd319c-172b-4213-99d6-b0dbf0ddc7b0" providerId="ADAL" clId="{8ECE6552-7C3D-46F4-B731-E8A502BBF3BF}" dt="2023-02-21T03:02:46.227" v="67" actId="1076"/>
          <ac:picMkLst>
            <pc:docMk/>
            <pc:sldMk cId="0" sldId="262"/>
            <ac:picMk id="201" creationId="{00000000-0000-0000-0000-000000000000}"/>
          </ac:picMkLst>
        </pc:picChg>
        <pc:picChg chg="del">
          <ac:chgData name="Kevin Pinto" userId="64fd319c-172b-4213-99d6-b0dbf0ddc7b0" providerId="ADAL" clId="{8ECE6552-7C3D-46F4-B731-E8A502BBF3BF}" dt="2023-02-21T02:58:39.830" v="4" actId="478"/>
          <ac:picMkLst>
            <pc:docMk/>
            <pc:sldMk cId="0" sldId="262"/>
            <ac:picMk id="204" creationId="{00000000-0000-0000-0000-000000000000}"/>
          </ac:picMkLst>
        </pc:picChg>
      </pc:sldChg>
      <pc:sldChg chg="addSp delSp modSp mod modTransition modAnim">
        <pc:chgData name="Kevin Pinto" userId="64fd319c-172b-4213-99d6-b0dbf0ddc7b0" providerId="ADAL" clId="{8ECE6552-7C3D-46F4-B731-E8A502BBF3BF}" dt="2023-02-21T18:33:38.665" v="522" actId="1076"/>
        <pc:sldMkLst>
          <pc:docMk/>
          <pc:sldMk cId="0" sldId="263"/>
        </pc:sldMkLst>
        <pc:spChg chg="add mod">
          <ac:chgData name="Kevin Pinto" userId="64fd319c-172b-4213-99d6-b0dbf0ddc7b0" providerId="ADAL" clId="{8ECE6552-7C3D-46F4-B731-E8A502BBF3BF}" dt="2023-02-21T18:29:23.859" v="492" actId="692"/>
          <ac:spMkLst>
            <pc:docMk/>
            <pc:sldMk cId="0" sldId="263"/>
            <ac:spMk id="2" creationId="{A4D41B5E-50E7-C780-68BD-0303232F4D60}"/>
          </ac:spMkLst>
        </pc:spChg>
        <pc:spChg chg="add mod">
          <ac:chgData name="Kevin Pinto" userId="64fd319c-172b-4213-99d6-b0dbf0ddc7b0" providerId="ADAL" clId="{8ECE6552-7C3D-46F4-B731-E8A502BBF3BF}" dt="2023-02-21T18:25:17.964" v="432"/>
          <ac:spMkLst>
            <pc:docMk/>
            <pc:sldMk cId="0" sldId="263"/>
            <ac:spMk id="3" creationId="{2988C8B5-97B3-9CA9-0C86-330E30EF7C9D}"/>
          </ac:spMkLst>
        </pc:spChg>
        <pc:spChg chg="add mod">
          <ac:chgData name="Kevin Pinto" userId="64fd319c-172b-4213-99d6-b0dbf0ddc7b0" providerId="ADAL" clId="{8ECE6552-7C3D-46F4-B731-E8A502BBF3BF}" dt="2023-02-21T18:29:53.046" v="495" actId="207"/>
          <ac:spMkLst>
            <pc:docMk/>
            <pc:sldMk cId="0" sldId="263"/>
            <ac:spMk id="5" creationId="{E2D954DD-CCEC-A261-0FD0-08F1E47EC6A7}"/>
          </ac:spMkLst>
        </pc:spChg>
        <pc:spChg chg="add mod">
          <ac:chgData name="Kevin Pinto" userId="64fd319c-172b-4213-99d6-b0dbf0ddc7b0" providerId="ADAL" clId="{8ECE6552-7C3D-46F4-B731-E8A502BBF3BF}" dt="2023-02-21T18:29:50.055" v="494" actId="207"/>
          <ac:spMkLst>
            <pc:docMk/>
            <pc:sldMk cId="0" sldId="263"/>
            <ac:spMk id="6" creationId="{64AFED41-1F32-8F96-A3DA-666A3A890918}"/>
          </ac:spMkLst>
        </pc:spChg>
        <pc:spChg chg="add mod">
          <ac:chgData name="Kevin Pinto" userId="64fd319c-172b-4213-99d6-b0dbf0ddc7b0" providerId="ADAL" clId="{8ECE6552-7C3D-46F4-B731-E8A502BBF3BF}" dt="2023-02-21T18:29:07.973" v="491" actId="207"/>
          <ac:spMkLst>
            <pc:docMk/>
            <pc:sldMk cId="0" sldId="263"/>
            <ac:spMk id="7" creationId="{9C55591C-519D-8277-A5AD-03AFC582678C}"/>
          </ac:spMkLst>
        </pc:spChg>
        <pc:picChg chg="add mod">
          <ac:chgData name="Kevin Pinto" userId="64fd319c-172b-4213-99d6-b0dbf0ddc7b0" providerId="ADAL" clId="{8ECE6552-7C3D-46F4-B731-E8A502BBF3BF}" dt="2023-02-21T18:25:17.964" v="432"/>
          <ac:picMkLst>
            <pc:docMk/>
            <pc:sldMk cId="0" sldId="263"/>
            <ac:picMk id="4" creationId="{74E2DDD8-4088-0169-44CA-DB97CAB03C02}"/>
          </ac:picMkLst>
        </pc:picChg>
        <pc:picChg chg="add mod ord">
          <ac:chgData name="Kevin Pinto" userId="64fd319c-172b-4213-99d6-b0dbf0ddc7b0" providerId="ADAL" clId="{8ECE6552-7C3D-46F4-B731-E8A502BBF3BF}" dt="2023-02-21T18:28:42.105" v="490" actId="1076"/>
          <ac:picMkLst>
            <pc:docMk/>
            <pc:sldMk cId="0" sldId="263"/>
            <ac:picMk id="9" creationId="{7CA81902-26C9-5ED3-75AA-9BAC71820149}"/>
          </ac:picMkLst>
        </pc:picChg>
        <pc:picChg chg="add mod">
          <ac:chgData name="Kevin Pinto" userId="64fd319c-172b-4213-99d6-b0dbf0ddc7b0" providerId="ADAL" clId="{8ECE6552-7C3D-46F4-B731-E8A502BBF3BF}" dt="2023-02-21T18:33:38.665" v="522" actId="1076"/>
          <ac:picMkLst>
            <pc:docMk/>
            <pc:sldMk cId="0" sldId="263"/>
            <ac:picMk id="10" creationId="{A231D6E0-0F00-FEDE-3DEA-85F4ADFF4AE1}"/>
          </ac:picMkLst>
        </pc:picChg>
        <pc:picChg chg="add mod">
          <ac:chgData name="Kevin Pinto" userId="64fd319c-172b-4213-99d6-b0dbf0ddc7b0" providerId="ADAL" clId="{8ECE6552-7C3D-46F4-B731-E8A502BBF3BF}" dt="2023-02-21T18:33:34.574" v="520" actId="1076"/>
          <ac:picMkLst>
            <pc:docMk/>
            <pc:sldMk cId="0" sldId="263"/>
            <ac:picMk id="11" creationId="{4E6CF4FE-0834-1A0F-BD84-2CAAD32CD46B}"/>
          </ac:picMkLst>
        </pc:picChg>
        <pc:picChg chg="add mod">
          <ac:chgData name="Kevin Pinto" userId="64fd319c-172b-4213-99d6-b0dbf0ddc7b0" providerId="ADAL" clId="{8ECE6552-7C3D-46F4-B731-E8A502BBF3BF}" dt="2023-02-21T18:33:35.909" v="521" actId="1076"/>
          <ac:picMkLst>
            <pc:docMk/>
            <pc:sldMk cId="0" sldId="263"/>
            <ac:picMk id="12" creationId="{91F72063-50DE-C5C4-9BCB-4A2A19A5A2C7}"/>
          </ac:picMkLst>
        </pc:picChg>
        <pc:picChg chg="add mod">
          <ac:chgData name="Kevin Pinto" userId="64fd319c-172b-4213-99d6-b0dbf0ddc7b0" providerId="ADAL" clId="{8ECE6552-7C3D-46F4-B731-E8A502BBF3BF}" dt="2023-02-21T18:33:23.164" v="517" actId="1076"/>
          <ac:picMkLst>
            <pc:docMk/>
            <pc:sldMk cId="0" sldId="263"/>
            <ac:picMk id="13" creationId="{D291BBB4-0282-EF4A-C3C8-D5A2440549A1}"/>
          </ac:picMkLst>
        </pc:picChg>
        <pc:picChg chg="mod">
          <ac:chgData name="Kevin Pinto" userId="64fd319c-172b-4213-99d6-b0dbf0ddc7b0" providerId="ADAL" clId="{8ECE6552-7C3D-46F4-B731-E8A502BBF3BF}" dt="2023-02-21T18:25:43.864" v="457" actId="1076"/>
          <ac:picMkLst>
            <pc:docMk/>
            <pc:sldMk cId="0" sldId="263"/>
            <ac:picMk id="212" creationId="{00000000-0000-0000-0000-000000000000}"/>
          </ac:picMkLst>
        </pc:picChg>
        <pc:picChg chg="mod ord">
          <ac:chgData name="Kevin Pinto" userId="64fd319c-172b-4213-99d6-b0dbf0ddc7b0" providerId="ADAL" clId="{8ECE6552-7C3D-46F4-B731-E8A502BBF3BF}" dt="2023-02-21T18:30:13.209" v="497" actId="1076"/>
          <ac:picMkLst>
            <pc:docMk/>
            <pc:sldMk cId="0" sldId="263"/>
            <ac:picMk id="213" creationId="{00000000-0000-0000-0000-000000000000}"/>
          </ac:picMkLst>
        </pc:picChg>
        <pc:picChg chg="del">
          <ac:chgData name="Kevin Pinto" userId="64fd319c-172b-4213-99d6-b0dbf0ddc7b0" providerId="ADAL" clId="{8ECE6552-7C3D-46F4-B731-E8A502BBF3BF}" dt="2023-02-21T18:25:16.716" v="431" actId="478"/>
          <ac:picMkLst>
            <pc:docMk/>
            <pc:sldMk cId="0" sldId="263"/>
            <ac:picMk id="215" creationId="{00000000-0000-0000-0000-000000000000}"/>
          </ac:picMkLst>
        </pc:picChg>
      </pc:sldChg>
      <pc:sldChg chg="addSp delSp modSp mod modTransition">
        <pc:chgData name="Kevin Pinto" userId="64fd319c-172b-4213-99d6-b0dbf0ddc7b0" providerId="ADAL" clId="{8ECE6552-7C3D-46F4-B731-E8A502BBF3BF}" dt="2023-02-21T18:34:11.004" v="525"/>
        <pc:sldMkLst>
          <pc:docMk/>
          <pc:sldMk cId="0" sldId="264"/>
        </pc:sldMkLst>
        <pc:spChg chg="add mod">
          <ac:chgData name="Kevin Pinto" userId="64fd319c-172b-4213-99d6-b0dbf0ddc7b0" providerId="ADAL" clId="{8ECE6552-7C3D-46F4-B731-E8A502BBF3BF}" dt="2023-02-21T17:44:41.563" v="226"/>
          <ac:spMkLst>
            <pc:docMk/>
            <pc:sldMk cId="0" sldId="264"/>
            <ac:spMk id="5" creationId="{A71FB235-6609-9E58-872B-5C251F8A8630}"/>
          </ac:spMkLst>
        </pc:spChg>
        <pc:spChg chg="add mod">
          <ac:chgData name="Kevin Pinto" userId="64fd319c-172b-4213-99d6-b0dbf0ddc7b0" providerId="ADAL" clId="{8ECE6552-7C3D-46F4-B731-E8A502BBF3BF}" dt="2023-02-21T17:48:49.092" v="242" actId="1076"/>
          <ac:spMkLst>
            <pc:docMk/>
            <pc:sldMk cId="0" sldId="264"/>
            <ac:spMk id="7" creationId="{7462B6E9-FFB5-9CF2-BAA1-A8A6D2959008}"/>
          </ac:spMkLst>
        </pc:spChg>
        <pc:spChg chg="add mod ord">
          <ac:chgData name="Kevin Pinto" userId="64fd319c-172b-4213-99d6-b0dbf0ddc7b0" providerId="ADAL" clId="{8ECE6552-7C3D-46F4-B731-E8A502BBF3BF}" dt="2023-02-21T17:48:38.938" v="241" actId="171"/>
          <ac:spMkLst>
            <pc:docMk/>
            <pc:sldMk cId="0" sldId="264"/>
            <ac:spMk id="8" creationId="{8D5B71E6-8B1D-AFF3-2D38-4456D24F2D72}"/>
          </ac:spMkLst>
        </pc:spChg>
        <pc:picChg chg="add del">
          <ac:chgData name="Kevin Pinto" userId="64fd319c-172b-4213-99d6-b0dbf0ddc7b0" providerId="ADAL" clId="{8ECE6552-7C3D-46F4-B731-E8A502BBF3BF}" dt="2023-02-21T17:44:23.418" v="224" actId="478"/>
          <ac:picMkLst>
            <pc:docMk/>
            <pc:sldMk cId="0" sldId="264"/>
            <ac:picMk id="3" creationId="{08DD69B7-A4E9-AF78-56DE-CC547FF98A97}"/>
          </ac:picMkLst>
        </pc:picChg>
        <pc:picChg chg="add mod">
          <ac:chgData name="Kevin Pinto" userId="64fd319c-172b-4213-99d6-b0dbf0ddc7b0" providerId="ADAL" clId="{8ECE6552-7C3D-46F4-B731-E8A502BBF3BF}" dt="2023-02-21T17:44:41.563" v="226"/>
          <ac:picMkLst>
            <pc:docMk/>
            <pc:sldMk cId="0" sldId="264"/>
            <ac:picMk id="4" creationId="{E07E4307-84D3-B412-DCBA-8238EC5C129E}"/>
          </ac:picMkLst>
        </pc:picChg>
        <pc:picChg chg="add mod">
          <ac:chgData name="Kevin Pinto" userId="64fd319c-172b-4213-99d6-b0dbf0ddc7b0" providerId="ADAL" clId="{8ECE6552-7C3D-46F4-B731-E8A502BBF3BF}" dt="2023-02-21T17:46:02.678" v="231" actId="1076"/>
          <ac:picMkLst>
            <pc:docMk/>
            <pc:sldMk cId="0" sldId="264"/>
            <ac:picMk id="6" creationId="{96977370-BB26-2066-4D35-208756EC26DC}"/>
          </ac:picMkLst>
        </pc:picChg>
        <pc:picChg chg="mod">
          <ac:chgData name="Kevin Pinto" userId="64fd319c-172b-4213-99d6-b0dbf0ddc7b0" providerId="ADAL" clId="{8ECE6552-7C3D-46F4-B731-E8A502BBF3BF}" dt="2023-02-21T17:46:29.867" v="233" actId="1076"/>
          <ac:picMkLst>
            <pc:docMk/>
            <pc:sldMk cId="0" sldId="264"/>
            <ac:picMk id="223" creationId="{00000000-0000-0000-0000-000000000000}"/>
          </ac:picMkLst>
        </pc:picChg>
        <pc:picChg chg="mod">
          <ac:chgData name="Kevin Pinto" userId="64fd319c-172b-4213-99d6-b0dbf0ddc7b0" providerId="ADAL" clId="{8ECE6552-7C3D-46F4-B731-E8A502BBF3BF}" dt="2023-02-21T17:46:17.644" v="232" actId="1076"/>
          <ac:picMkLst>
            <pc:docMk/>
            <pc:sldMk cId="0" sldId="264"/>
            <ac:picMk id="224" creationId="{00000000-0000-0000-0000-000000000000}"/>
          </ac:picMkLst>
        </pc:picChg>
        <pc:picChg chg="del">
          <ac:chgData name="Kevin Pinto" userId="64fd319c-172b-4213-99d6-b0dbf0ddc7b0" providerId="ADAL" clId="{8ECE6552-7C3D-46F4-B731-E8A502BBF3BF}" dt="2023-02-21T17:44:40.527" v="225" actId="478"/>
          <ac:picMkLst>
            <pc:docMk/>
            <pc:sldMk cId="0" sldId="264"/>
            <ac:picMk id="226" creationId="{00000000-0000-0000-0000-000000000000}"/>
          </ac:picMkLst>
        </pc:picChg>
      </pc:sldChg>
      <pc:sldChg chg="modSp mod">
        <pc:chgData name="Kevin Pinto" userId="64fd319c-172b-4213-99d6-b0dbf0ddc7b0" providerId="ADAL" clId="{8ECE6552-7C3D-46F4-B731-E8A502BBF3BF}" dt="2023-02-21T02:59:03.285" v="6" actId="27636"/>
        <pc:sldMkLst>
          <pc:docMk/>
          <pc:sldMk cId="0" sldId="266"/>
        </pc:sldMkLst>
        <pc:spChg chg="mod">
          <ac:chgData name="Kevin Pinto" userId="64fd319c-172b-4213-99d6-b0dbf0ddc7b0" providerId="ADAL" clId="{8ECE6552-7C3D-46F4-B731-E8A502BBF3BF}" dt="2023-02-21T02:59:03.285" v="6" actId="27636"/>
          <ac:spMkLst>
            <pc:docMk/>
            <pc:sldMk cId="0" sldId="266"/>
            <ac:spMk id="255" creationId="{00000000-0000-0000-0000-000000000000}"/>
          </ac:spMkLst>
        </pc:spChg>
      </pc:sldChg>
      <pc:sldChg chg="modSp add mod ord modTransition modNotesTx">
        <pc:chgData name="Kevin Pinto" userId="64fd319c-172b-4213-99d6-b0dbf0ddc7b0" providerId="ADAL" clId="{8ECE6552-7C3D-46F4-B731-E8A502BBF3BF}" dt="2023-02-21T19:06:41.276" v="2234" actId="6549"/>
        <pc:sldMkLst>
          <pc:docMk/>
          <pc:sldMk cId="389384889" sldId="267"/>
        </pc:sldMkLst>
        <pc:graphicFrameChg chg="mod ord">
          <ac:chgData name="Kevin Pinto" userId="64fd319c-172b-4213-99d6-b0dbf0ddc7b0" providerId="ADAL" clId="{8ECE6552-7C3D-46F4-B731-E8A502BBF3BF}" dt="2023-02-21T18:42:00.043" v="1240" actId="1076"/>
          <ac:graphicFrameMkLst>
            <pc:docMk/>
            <pc:sldMk cId="389384889" sldId="267"/>
            <ac:graphicFrameMk id="9" creationId="{95D1C7E4-34E3-989C-F0B9-A1F634EA833C}"/>
          </ac:graphicFrameMkLst>
        </pc:graphicFrameChg>
        <pc:picChg chg="mod ord">
          <ac:chgData name="Kevin Pinto" userId="64fd319c-172b-4213-99d6-b0dbf0ddc7b0" providerId="ADAL" clId="{8ECE6552-7C3D-46F4-B731-E8A502BBF3BF}" dt="2023-02-21T18:43:14.793" v="1245" actId="1076"/>
          <ac:picMkLst>
            <pc:docMk/>
            <pc:sldMk cId="389384889" sldId="267"/>
            <ac:picMk id="169" creationId="{00000000-0000-0000-0000-000000000000}"/>
          </ac:picMkLst>
        </pc:picChg>
      </pc:sldChg>
      <pc:sldChg chg="addSp delSp modSp new del mod">
        <pc:chgData name="Kevin Pinto" userId="64fd319c-172b-4213-99d6-b0dbf0ddc7b0" providerId="ADAL" clId="{8ECE6552-7C3D-46F4-B731-E8A502BBF3BF}" dt="2023-02-21T18:33:55.003" v="523" actId="2696"/>
        <pc:sldMkLst>
          <pc:docMk/>
          <pc:sldMk cId="2652334645" sldId="267"/>
        </pc:sldMkLst>
        <pc:spChg chg="del">
          <ac:chgData name="Kevin Pinto" userId="64fd319c-172b-4213-99d6-b0dbf0ddc7b0" providerId="ADAL" clId="{8ECE6552-7C3D-46F4-B731-E8A502BBF3BF}" dt="2023-02-21T18:19:05.493" v="378" actId="478"/>
          <ac:spMkLst>
            <pc:docMk/>
            <pc:sldMk cId="2652334645" sldId="267"/>
            <ac:spMk id="2" creationId="{CA40500C-C8B2-915B-006C-AF48778E04B6}"/>
          </ac:spMkLst>
        </pc:spChg>
        <pc:spChg chg="del">
          <ac:chgData name="Kevin Pinto" userId="64fd319c-172b-4213-99d6-b0dbf0ddc7b0" providerId="ADAL" clId="{8ECE6552-7C3D-46F4-B731-E8A502BBF3BF}" dt="2023-02-21T18:19:07.965" v="379" actId="478"/>
          <ac:spMkLst>
            <pc:docMk/>
            <pc:sldMk cId="2652334645" sldId="267"/>
            <ac:spMk id="3" creationId="{6745175B-9D6D-36D2-AB39-54097C3AF2D8}"/>
          </ac:spMkLst>
        </pc:spChg>
        <pc:picChg chg="add del mod modCrop">
          <ac:chgData name="Kevin Pinto" userId="64fd319c-172b-4213-99d6-b0dbf0ddc7b0" providerId="ADAL" clId="{8ECE6552-7C3D-46F4-B731-E8A502BBF3BF}" dt="2023-02-21T18:22:27.694" v="407" actId="478"/>
          <ac:picMkLst>
            <pc:docMk/>
            <pc:sldMk cId="2652334645" sldId="267"/>
            <ac:picMk id="4" creationId="{A7785AC7-6C38-2018-5C33-8AA534B40C59}"/>
          </ac:picMkLst>
        </pc:picChg>
        <pc:picChg chg="add del mod modCrop">
          <ac:chgData name="Kevin Pinto" userId="64fd319c-172b-4213-99d6-b0dbf0ddc7b0" providerId="ADAL" clId="{8ECE6552-7C3D-46F4-B731-E8A502BBF3BF}" dt="2023-02-21T18:32:00.284" v="508" actId="21"/>
          <ac:picMkLst>
            <pc:docMk/>
            <pc:sldMk cId="2652334645" sldId="267"/>
            <ac:picMk id="5" creationId="{3AE3D068-1EFD-D45E-762E-E217F4B0BBBF}"/>
          </ac:picMkLst>
        </pc:picChg>
        <pc:picChg chg="add del mod">
          <ac:chgData name="Kevin Pinto" userId="64fd319c-172b-4213-99d6-b0dbf0ddc7b0" providerId="ADAL" clId="{8ECE6552-7C3D-46F4-B731-E8A502BBF3BF}" dt="2023-02-21T18:32:00.284" v="508" actId="21"/>
          <ac:picMkLst>
            <pc:docMk/>
            <pc:sldMk cId="2652334645" sldId="267"/>
            <ac:picMk id="6" creationId="{C6F73D8A-9583-78F0-C292-4F8C90758B84}"/>
          </ac:picMkLst>
        </pc:picChg>
        <pc:picChg chg="add del mod">
          <ac:chgData name="Kevin Pinto" userId="64fd319c-172b-4213-99d6-b0dbf0ddc7b0" providerId="ADAL" clId="{8ECE6552-7C3D-46F4-B731-E8A502BBF3BF}" dt="2023-02-21T18:22:50.595" v="413" actId="478"/>
          <ac:picMkLst>
            <pc:docMk/>
            <pc:sldMk cId="2652334645" sldId="267"/>
            <ac:picMk id="8" creationId="{6449F9C9-6186-F67C-7A58-D180C732E9C0}"/>
          </ac:picMkLst>
        </pc:picChg>
        <pc:picChg chg="add del mod modCrop">
          <ac:chgData name="Kevin Pinto" userId="64fd319c-172b-4213-99d6-b0dbf0ddc7b0" providerId="ADAL" clId="{8ECE6552-7C3D-46F4-B731-E8A502BBF3BF}" dt="2023-02-21T18:32:00.284" v="508" actId="21"/>
          <ac:picMkLst>
            <pc:docMk/>
            <pc:sldMk cId="2652334645" sldId="267"/>
            <ac:picMk id="9" creationId="{42D06BD8-4E7D-783C-764E-3681E33F8C0D}"/>
          </ac:picMkLst>
        </pc:picChg>
        <pc:picChg chg="add del mod modCrop">
          <ac:chgData name="Kevin Pinto" userId="64fd319c-172b-4213-99d6-b0dbf0ddc7b0" providerId="ADAL" clId="{8ECE6552-7C3D-46F4-B731-E8A502BBF3BF}" dt="2023-02-21T18:32:00.284" v="508" actId="21"/>
          <ac:picMkLst>
            <pc:docMk/>
            <pc:sldMk cId="2652334645" sldId="267"/>
            <ac:picMk id="10" creationId="{4C8380C9-C4B0-D9F4-D880-FDDE6C79DBEA}"/>
          </ac:picMkLst>
        </pc:picChg>
      </pc:sldChg>
    </pc:docChg>
  </pc:docChgLst>
  <pc:docChgLst>
    <pc:chgData name="zakaria.lazzouni@gmail.com" userId="S::urn:spo:guest#zakaria.lazzouni@gmail.com::" providerId="AD" clId="Web-{EB3699E3-3C8A-4347-A3F9-E922981CAD82}"/>
    <pc:docChg chg="modSld">
      <pc:chgData name="zakaria.lazzouni@gmail.com" userId="S::urn:spo:guest#zakaria.lazzouni@gmail.com::" providerId="AD" clId="Web-{EB3699E3-3C8A-4347-A3F9-E922981CAD82}" dt="2023-02-21T18:03:27.364" v="14" actId="1076"/>
      <pc:docMkLst>
        <pc:docMk/>
      </pc:docMkLst>
      <pc:sldChg chg="addSp delSp modSp">
        <pc:chgData name="zakaria.lazzouni@gmail.com" userId="S::urn:spo:guest#zakaria.lazzouni@gmail.com::" providerId="AD" clId="Web-{EB3699E3-3C8A-4347-A3F9-E922981CAD82}" dt="2023-02-21T18:03:27.364" v="14" actId="1076"/>
        <pc:sldMkLst>
          <pc:docMk/>
          <pc:sldMk cId="0" sldId="266"/>
        </pc:sldMkLst>
        <pc:picChg chg="add del mod">
          <ac:chgData name="zakaria.lazzouni@gmail.com" userId="S::urn:spo:guest#zakaria.lazzouni@gmail.com::" providerId="AD" clId="Web-{EB3699E3-3C8A-4347-A3F9-E922981CAD82}" dt="2023-02-21T17:59:49.857" v="1"/>
          <ac:picMkLst>
            <pc:docMk/>
            <pc:sldMk cId="0" sldId="266"/>
            <ac:picMk id="2" creationId="{CC4020D7-38A5-BCA7-8E5B-27EC1B715E2D}"/>
          </ac:picMkLst>
        </pc:picChg>
        <pc:picChg chg="add del mod">
          <ac:chgData name="zakaria.lazzouni@gmail.com" userId="S::urn:spo:guest#zakaria.lazzouni@gmail.com::" providerId="AD" clId="Web-{EB3699E3-3C8A-4347-A3F9-E922981CAD82}" dt="2023-02-21T18:00:50.640" v="3"/>
          <ac:picMkLst>
            <pc:docMk/>
            <pc:sldMk cId="0" sldId="266"/>
            <ac:picMk id="3" creationId="{46F1551F-240A-BE25-7874-DB8B17C00637}"/>
          </ac:picMkLst>
        </pc:picChg>
        <pc:picChg chg="add del mod">
          <ac:chgData name="zakaria.lazzouni@gmail.com" userId="S::urn:spo:guest#zakaria.lazzouni@gmail.com::" providerId="AD" clId="Web-{EB3699E3-3C8A-4347-A3F9-E922981CAD82}" dt="2023-02-21T18:00:57.265" v="5"/>
          <ac:picMkLst>
            <pc:docMk/>
            <pc:sldMk cId="0" sldId="266"/>
            <ac:picMk id="4" creationId="{F0E70613-DC6F-0C8A-D500-4FCB4400E1D5}"/>
          </ac:picMkLst>
        </pc:picChg>
        <pc:picChg chg="add mod">
          <ac:chgData name="zakaria.lazzouni@gmail.com" userId="S::urn:spo:guest#zakaria.lazzouni@gmail.com::" providerId="AD" clId="Web-{EB3699E3-3C8A-4347-A3F9-E922981CAD82}" dt="2023-02-21T18:03:20.816" v="12" actId="1076"/>
          <ac:picMkLst>
            <pc:docMk/>
            <pc:sldMk cId="0" sldId="266"/>
            <ac:picMk id="5" creationId="{3E7D1DAD-30C8-C086-762C-023F4775881D}"/>
          </ac:picMkLst>
        </pc:picChg>
        <pc:picChg chg="add mod">
          <ac:chgData name="zakaria.lazzouni@gmail.com" userId="S::urn:spo:guest#zakaria.lazzouni@gmail.com::" providerId="AD" clId="Web-{EB3699E3-3C8A-4347-A3F9-E922981CAD82}" dt="2023-02-21T18:03:27.364" v="14" actId="1076"/>
          <ac:picMkLst>
            <pc:docMk/>
            <pc:sldMk cId="0" sldId="266"/>
            <ac:picMk id="6" creationId="{834A9598-3A78-45F0-E4DA-611946B51DA1}"/>
          </ac:picMkLst>
        </pc:picChg>
      </pc:sldChg>
    </pc:docChg>
  </pc:docChgLst>
  <pc:docChgLst>
    <pc:chgData name="cin3maf0x@gmail.com" userId="S::urn:spo:guest#cin3maf0x@gmail.com::" providerId="AD" clId="Web-{079366E2-EAA1-4813-A856-2A1ADC9DDA06}"/>
    <pc:docChg chg="modSld">
      <pc:chgData name="cin3maf0x@gmail.com" userId="S::urn:spo:guest#cin3maf0x@gmail.com::" providerId="AD" clId="Web-{079366E2-EAA1-4813-A856-2A1ADC9DDA06}" dt="2023-02-21T19:08:44.115" v="38" actId="1076"/>
      <pc:docMkLst>
        <pc:docMk/>
      </pc:docMkLst>
      <pc:sldChg chg="modSp">
        <pc:chgData name="cin3maf0x@gmail.com" userId="S::urn:spo:guest#cin3maf0x@gmail.com::" providerId="AD" clId="Web-{079366E2-EAA1-4813-A856-2A1ADC9DDA06}" dt="2023-02-21T19:08:44.115" v="38" actId="1076"/>
        <pc:sldMkLst>
          <pc:docMk/>
          <pc:sldMk cId="0" sldId="257"/>
        </pc:sldMkLst>
        <pc:picChg chg="mod">
          <ac:chgData name="cin3maf0x@gmail.com" userId="S::urn:spo:guest#cin3maf0x@gmail.com::" providerId="AD" clId="Web-{079366E2-EAA1-4813-A856-2A1ADC9DDA06}" dt="2023-02-21T19:08:44.115" v="38" actId="1076"/>
          <ac:picMkLst>
            <pc:docMk/>
            <pc:sldMk cId="0" sldId="257"/>
            <ac:picMk id="107" creationId="{00000000-0000-0000-0000-000000000000}"/>
          </ac:picMkLst>
        </pc:picChg>
      </pc:sldChg>
      <pc:sldChg chg="addSp delSp modSp">
        <pc:chgData name="cin3maf0x@gmail.com" userId="S::urn:spo:guest#cin3maf0x@gmail.com::" providerId="AD" clId="Web-{079366E2-EAA1-4813-A856-2A1ADC9DDA06}" dt="2023-02-21T19:02:25.903" v="37"/>
        <pc:sldMkLst>
          <pc:docMk/>
          <pc:sldMk cId="0" sldId="258"/>
        </pc:sldMkLst>
        <pc:spChg chg="add mod">
          <ac:chgData name="cin3maf0x@gmail.com" userId="S::urn:spo:guest#cin3maf0x@gmail.com::" providerId="AD" clId="Web-{079366E2-EAA1-4813-A856-2A1ADC9DDA06}" dt="2023-02-21T19:02:25.903" v="37"/>
          <ac:spMkLst>
            <pc:docMk/>
            <pc:sldMk cId="0" sldId="258"/>
            <ac:spMk id="6" creationId="{62AF8962-4510-16AA-312C-0E442BF774E7}"/>
          </ac:spMkLst>
        </pc:spChg>
        <pc:picChg chg="add del mod">
          <ac:chgData name="cin3maf0x@gmail.com" userId="S::urn:spo:guest#cin3maf0x@gmail.com::" providerId="AD" clId="Web-{079366E2-EAA1-4813-A856-2A1ADC9DDA06}" dt="2023-02-21T19:00:14.207" v="22"/>
          <ac:picMkLst>
            <pc:docMk/>
            <pc:sldMk cId="0" sldId="258"/>
            <ac:picMk id="4" creationId="{ED32723F-AA82-B45C-A22A-2D242935D91B}"/>
          </ac:picMkLst>
        </pc:picChg>
        <pc:picChg chg="add del mod">
          <ac:chgData name="cin3maf0x@gmail.com" userId="S::urn:spo:guest#cin3maf0x@gmail.com::" providerId="AD" clId="Web-{079366E2-EAA1-4813-A856-2A1ADC9DDA06}" dt="2023-02-21T19:00:25.271" v="24"/>
          <ac:picMkLst>
            <pc:docMk/>
            <pc:sldMk cId="0" sldId="258"/>
            <ac:picMk id="5" creationId="{22B3FC46-B025-2F79-1409-8FDE8824F765}"/>
          </ac:picMkLst>
        </pc:picChg>
      </pc:sldChg>
      <pc:sldChg chg="addSp delSp modSp">
        <pc:chgData name="cin3maf0x@gmail.com" userId="S::urn:spo:guest#cin3maf0x@gmail.com::" providerId="AD" clId="Web-{079366E2-EAA1-4813-A856-2A1ADC9DDA06}" dt="2023-02-21T18:59:41.486" v="20" actId="1076"/>
        <pc:sldMkLst>
          <pc:docMk/>
          <pc:sldMk cId="0" sldId="260"/>
        </pc:sldMkLst>
        <pc:picChg chg="add del mod">
          <ac:chgData name="cin3maf0x@gmail.com" userId="S::urn:spo:guest#cin3maf0x@gmail.com::" providerId="AD" clId="Web-{079366E2-EAA1-4813-A856-2A1ADC9DDA06}" dt="2023-02-21T18:59:36.642" v="19"/>
          <ac:picMkLst>
            <pc:docMk/>
            <pc:sldMk cId="0" sldId="260"/>
            <ac:picMk id="2" creationId="{AC692B8E-E4F3-2BFB-08C5-7A6CD87CF48F}"/>
          </ac:picMkLst>
        </pc:picChg>
        <pc:picChg chg="add del mod">
          <ac:chgData name="cin3maf0x@gmail.com" userId="S::urn:spo:guest#cin3maf0x@gmail.com::" providerId="AD" clId="Web-{079366E2-EAA1-4813-A856-2A1ADC9DDA06}" dt="2023-02-21T18:59:35.814" v="18"/>
          <ac:picMkLst>
            <pc:docMk/>
            <pc:sldMk cId="0" sldId="260"/>
            <ac:picMk id="3" creationId="{D59A55E2-4A08-8B86-A08C-77E68C3972E2}"/>
          </ac:picMkLst>
        </pc:picChg>
        <pc:picChg chg="add del mod">
          <ac:chgData name="cin3maf0x@gmail.com" userId="S::urn:spo:guest#cin3maf0x@gmail.com::" providerId="AD" clId="Web-{079366E2-EAA1-4813-A856-2A1ADC9DDA06}" dt="2023-02-21T18:59:34.689" v="17"/>
          <ac:picMkLst>
            <pc:docMk/>
            <pc:sldMk cId="0" sldId="260"/>
            <ac:picMk id="6" creationId="{D68CE301-5883-6A0D-6261-7B3A4F304001}"/>
          </ac:picMkLst>
        </pc:picChg>
        <pc:picChg chg="add del mod">
          <ac:chgData name="cin3maf0x@gmail.com" userId="S::urn:spo:guest#cin3maf0x@gmail.com::" providerId="AD" clId="Web-{079366E2-EAA1-4813-A856-2A1ADC9DDA06}" dt="2023-02-21T18:59:33.673" v="16"/>
          <ac:picMkLst>
            <pc:docMk/>
            <pc:sldMk cId="0" sldId="260"/>
            <ac:picMk id="7" creationId="{EFB368DD-E68E-2E51-4450-EF4A9101A7B1}"/>
          </ac:picMkLst>
        </pc:picChg>
        <pc:picChg chg="add del mod">
          <ac:chgData name="cin3maf0x@gmail.com" userId="S::urn:spo:guest#cin3maf0x@gmail.com::" providerId="AD" clId="Web-{079366E2-EAA1-4813-A856-2A1ADC9DDA06}" dt="2023-02-21T18:59:32.783" v="15"/>
          <ac:picMkLst>
            <pc:docMk/>
            <pc:sldMk cId="0" sldId="260"/>
            <ac:picMk id="8" creationId="{11F489FE-BE33-259E-FB5D-1DEC74B6D834}"/>
          </ac:picMkLst>
        </pc:picChg>
        <pc:picChg chg="add del mod">
          <ac:chgData name="cin3maf0x@gmail.com" userId="S::urn:spo:guest#cin3maf0x@gmail.com::" providerId="AD" clId="Web-{079366E2-EAA1-4813-A856-2A1ADC9DDA06}" dt="2023-02-21T18:59:31.955" v="14"/>
          <ac:picMkLst>
            <pc:docMk/>
            <pc:sldMk cId="0" sldId="260"/>
            <ac:picMk id="9" creationId="{3EFCEDCB-8C29-9B31-ABC4-D410A7303C88}"/>
          </ac:picMkLst>
        </pc:picChg>
        <pc:picChg chg="add del mod">
          <ac:chgData name="cin3maf0x@gmail.com" userId="S::urn:spo:guest#cin3maf0x@gmail.com::" providerId="AD" clId="Web-{079366E2-EAA1-4813-A856-2A1ADC9DDA06}" dt="2023-02-21T18:59:30.783" v="13"/>
          <ac:picMkLst>
            <pc:docMk/>
            <pc:sldMk cId="0" sldId="260"/>
            <ac:picMk id="10" creationId="{5215B0B1-E3CB-D536-1AF2-A35E73F799F5}"/>
          </ac:picMkLst>
        </pc:picChg>
        <pc:picChg chg="add del mod">
          <ac:chgData name="cin3maf0x@gmail.com" userId="S::urn:spo:guest#cin3maf0x@gmail.com::" providerId="AD" clId="Web-{079366E2-EAA1-4813-A856-2A1ADC9DDA06}" dt="2023-02-21T18:59:29.470" v="12"/>
          <ac:picMkLst>
            <pc:docMk/>
            <pc:sldMk cId="0" sldId="260"/>
            <ac:picMk id="11" creationId="{A016CDF5-D2E8-CEC4-67AF-43BB0463358C}"/>
          </ac:picMkLst>
        </pc:picChg>
        <pc:picChg chg="add del mod">
          <ac:chgData name="cin3maf0x@gmail.com" userId="S::urn:spo:guest#cin3maf0x@gmail.com::" providerId="AD" clId="Web-{079366E2-EAA1-4813-A856-2A1ADC9DDA06}" dt="2023-02-21T18:59:26.611" v="11"/>
          <ac:picMkLst>
            <pc:docMk/>
            <pc:sldMk cId="0" sldId="260"/>
            <ac:picMk id="12" creationId="{E206B8CF-44D1-37A6-394E-D78411D86DE8}"/>
          </ac:picMkLst>
        </pc:picChg>
        <pc:picChg chg="add mod">
          <ac:chgData name="cin3maf0x@gmail.com" userId="S::urn:spo:guest#cin3maf0x@gmail.com::" providerId="AD" clId="Web-{079366E2-EAA1-4813-A856-2A1ADC9DDA06}" dt="2023-02-21T18:59:41.486" v="20" actId="1076"/>
          <ac:picMkLst>
            <pc:docMk/>
            <pc:sldMk cId="0" sldId="260"/>
            <ac:picMk id="13" creationId="{964B742B-AE0E-9C8C-97DF-9AB0D752193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_rels/notesMaster10.xml.rels><?xml version="1.0" encoding="UTF-8" standalone="yes"?>
<Relationships xmlns="http://schemas.openxmlformats.org/package/2006/relationships"><Relationship Id="rId1" Type="http://schemas.openxmlformats.org/officeDocument/2006/relationships/theme" Target="../theme/theme3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Masters/notesMaster10.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0.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0.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0.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dd4489072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dd44890723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Main Page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dd14953e7c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dd14953e7c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dd14953e7c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dd14953e7c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dd4489072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dd44890723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Main Page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dd44890723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dd44890723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Login Page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dd4489072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dd4489072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Account Creation Page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0f6c33472b_6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0f6c33472b_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Account Creation Page with Profile Image Selection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08a13c0e3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08a13c0e3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Possibly make the “home” planet a button to return to the landing screen?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Our</a:t>
            </a:r>
            <a:r>
              <a:rPr lang="en" dirty="0"/>
              <a:t> landing page shows the player the entire universe in which their journey takes place. It consists of 3 different places to visit, each focused a different math standard, and each will have 3 different difficulty levels, Easy, Medium, and Hard. Easy mode is for K-1</a:t>
            </a:r>
            <a:r>
              <a:rPr lang="en" baseline="30000" dirty="0"/>
              <a:t>st</a:t>
            </a:r>
            <a:r>
              <a:rPr lang="en" dirty="0"/>
              <a:t> grade, Medium is for 2</a:t>
            </a:r>
            <a:r>
              <a:rPr lang="en" baseline="30000" dirty="0"/>
              <a:t>nd</a:t>
            </a:r>
            <a:r>
              <a:rPr lang="en" dirty="0"/>
              <a:t>-3</a:t>
            </a:r>
            <a:r>
              <a:rPr lang="en" baseline="30000" dirty="0"/>
              <a:t>rd</a:t>
            </a:r>
            <a:r>
              <a:rPr lang="en" dirty="0"/>
              <a:t> grade, and Hard is for 4</a:t>
            </a:r>
            <a:r>
              <a:rPr lang="en" baseline="30000" dirty="0"/>
              <a:t>th</a:t>
            </a:r>
            <a:r>
              <a:rPr lang="en" dirty="0"/>
              <a:t> grade. The user always begins their journey on the small planet to the far left of the screen as referenced by the spaceship, and as the player progresses along their journey the </a:t>
            </a:r>
            <a:r>
              <a:rPr lang="en-US" dirty="0"/>
              <a:t>spaceship moves with them to each destination. </a:t>
            </a:r>
            <a:br>
              <a:rPr lang="en-US" dirty="0"/>
            </a:br>
            <a:r>
              <a:rPr lang="en-US" dirty="0"/>
              <a:t>The overall color scheme for the entire application is based off this landing screen. The text for the title of each location uses a color palette that was derived from the picture of each location. For example, the greyish color of “Galactic Geometry” was taken directly from the image of the galaxy pictured via “eyedropper” method. The bright red title and exit button contrast very well against the dark blues/black of the background, and the light blues and gold colors of the other titles stand out very well. The interface is aligned consistently throughout the application, giving the player a sense of familiarity from one location to the next.</a:t>
            </a: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Andromeda color: 60C6B9</a:t>
            </a:r>
            <a:br>
              <a:rPr lang="en" dirty="0"/>
            </a:br>
            <a:r>
              <a:rPr lang="en" dirty="0"/>
              <a:t>Galactic color: CBC4C7</a:t>
            </a:r>
            <a:endParaRPr dirty="0"/>
          </a:p>
          <a:p>
            <a:pPr marL="0" lvl="0" indent="0" algn="l" rtl="0">
              <a:spcBef>
                <a:spcPts val="0"/>
              </a:spcBef>
              <a:spcAft>
                <a:spcPts val="0"/>
              </a:spcAft>
              <a:buNone/>
            </a:pPr>
            <a:r>
              <a:rPr lang="en" dirty="0"/>
              <a:t>Cosmic color: E0AB4C</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08a13c0e3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08a13c0e3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Our</a:t>
            </a:r>
            <a:r>
              <a:rPr lang="en"/>
              <a:t> landing page shows the player the entire universe in which their journey takes place. It consists of 3 different places to visit, each focused a different math standard, and each will have 3 different difficulty levels, Easy, Medium, and Hard. Easy mode is for K-1</a:t>
            </a:r>
            <a:r>
              <a:rPr lang="en" baseline="30000"/>
              <a:t>st</a:t>
            </a:r>
            <a:r>
              <a:rPr lang="en"/>
              <a:t> grade, Medium is for 2</a:t>
            </a:r>
            <a:r>
              <a:rPr lang="en" baseline="30000"/>
              <a:t>nd</a:t>
            </a:r>
            <a:r>
              <a:rPr lang="en"/>
              <a:t>-3</a:t>
            </a:r>
            <a:r>
              <a:rPr lang="en" baseline="30000"/>
              <a:t>rd</a:t>
            </a:r>
            <a:r>
              <a:rPr lang="en"/>
              <a:t> grade, and Hard is for 4</a:t>
            </a:r>
            <a:r>
              <a:rPr lang="en" baseline="30000"/>
              <a:t>th</a:t>
            </a:r>
            <a:r>
              <a:rPr lang="en"/>
              <a:t> grade. The user always begins their journey on the small planet to the far left of the screen as referenced by the spaceship, and as the player progresses along their journey the </a:t>
            </a:r>
            <a:r>
              <a:rPr lang="en-US"/>
              <a:t>spaceship moves with them to each destination. </a:t>
            </a:r>
            <a:br>
              <a:rPr lang="en-US"/>
            </a:br>
            <a:r>
              <a:rPr lang="en-US"/>
              <a:t>The overall color scheme for the entire application is based off this landing screen. The text for the title of each location uses a color palette that was derived from the picture of each location. For example, the greyish color of “Galactic Geometry” was taken directly from the image of the galaxy pictured via “eyedropper” method. The bright red title and exit button contrast very well against the dark blues/black of the background, and the light blues and gold colors of the other titles stand out very well. The interface is aligned consistently throughout the application, giving the player a sense of familiarity from one location to the next.</a:t>
            </a:r>
            <a:endParaRPr lang="en"/>
          </a:p>
          <a:p>
            <a:pPr marL="0" lvl="0" indent="0" algn="l" rtl="0">
              <a:spcBef>
                <a:spcPts val="0"/>
              </a:spcBef>
              <a:spcAft>
                <a:spcPts val="0"/>
              </a:spcAft>
              <a:buNone/>
            </a:pPr>
            <a:endParaRPr lang="en"/>
          </a:p>
          <a:p>
            <a:pPr marL="0" lvl="0" indent="0" algn="l" rtl="0">
              <a:spcBef>
                <a:spcPts val="0"/>
              </a:spcBef>
              <a:spcAft>
                <a:spcPts val="0"/>
              </a:spcAft>
              <a:buNone/>
            </a:pPr>
            <a:r>
              <a:rPr lang="en"/>
              <a:t>Andromeda color: 60C6B9</a:t>
            </a:r>
            <a:br>
              <a:rPr lang="en"/>
            </a:br>
            <a:r>
              <a:rPr lang="en"/>
              <a:t>Galactic color: CBC4C7</a:t>
            </a:r>
            <a:endParaRPr/>
          </a:p>
          <a:p>
            <a:pPr marL="0" lvl="0" indent="0" algn="l" rtl="0">
              <a:spcBef>
                <a:spcPts val="0"/>
              </a:spcBef>
              <a:spcAft>
                <a:spcPts val="0"/>
              </a:spcAft>
              <a:buNone/>
            </a:pPr>
            <a:r>
              <a:rPr lang="en"/>
              <a:t>Cosmic color: E0AB4C</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0f6c33472b_2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g20f6c33472b_2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The Galactic Geometry location will provide the player with different shapes that are broken into multiple pieces. They are tasked with reassembling each object by dragging and dropping the correct pieces into the correct positions. There will be varying difficulty in terms of the shapes used, the number of pieces an object is broken into, etc.</a:t>
            </a:r>
            <a:br>
              <a:rPr lang="en-US"/>
            </a:br>
            <a:r>
              <a:rPr lang="en-US"/>
              <a:t>The color scheme here was again developed via the eyedropper method, with the light blue hues matching the blue galaxy pictured here.</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0f6c33472b_2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g20f6c33472b_2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The Galactic Geometry location will provide the player with different shapes that are broken into multiple pieces. They are tasked with reassembling each object by dragging and dropping the correct pieces into the correct positions. There will be varying difficulty in terms of the shapes used, the number of pieces an object is broken into, etc.</a:t>
            </a:r>
            <a:br>
              <a:rPr lang="en-US"/>
            </a:br>
            <a:r>
              <a:rPr lang="en-US"/>
              <a:t>The color scheme here was again developed via the eyedropper method, with the light blue hues matching the blue galaxy pictured here.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08a13c0e3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08a13c0e3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Andromeda color: 60C6B9</a:t>
            </a:r>
            <a:br>
              <a:rPr lang="en"/>
            </a:br>
            <a:r>
              <a:rPr lang="en"/>
              <a:t>Galactic color: CBC4C7</a:t>
            </a:r>
            <a:endParaRPr/>
          </a:p>
          <a:p>
            <a:pPr marL="0" lvl="0" indent="0" algn="l" rtl="0">
              <a:spcBef>
                <a:spcPts val="0"/>
              </a:spcBef>
              <a:spcAft>
                <a:spcPts val="0"/>
              </a:spcAft>
              <a:buNone/>
            </a:pPr>
            <a:r>
              <a:rPr lang="en"/>
              <a:t>Cosmic color: E0AB4C</a:t>
            </a:r>
            <a:endParaRPr/>
          </a:p>
        </p:txBody>
      </p:sp>
    </p:spTree>
    <p:extLst>
      <p:ext uri="{BB962C8B-B14F-4D97-AF65-F5344CB8AC3E}">
        <p14:creationId xmlns:p14="http://schemas.microsoft.com/office/powerpoint/2010/main" val="2498835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0f6c33472b_2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8" name="Google Shape;208;g20f6c33472b_2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0f6c33472b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 name="Google Shape;218;g20f6c33472b_9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0f6c33472b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 name="Google Shape;218;g20f6c33472b_9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5"/>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58" name="Google Shape;58;p1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9" name="Google Shape;59;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5"/>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58" name="Google Shape;58;p1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9" name="Google Shape;59;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62" name="Google Shape;62;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62" name="Google Shape;62;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5" name="Google Shape;65;p1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66" name="Google Shape;66;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5" name="Google Shape;65;p1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66" name="Google Shape;66;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7"/>
        <p:cNvGrpSpPr/>
        <p:nvPr/>
      </p:nvGrpSpPr>
      <p:grpSpPr>
        <a:xfrm>
          <a:off x="0" y="0"/>
          <a:ext cx="0" cy="0"/>
          <a:chOff x="0" y="0"/>
          <a:chExt cx="0" cy="0"/>
        </a:xfrm>
      </p:grpSpPr>
      <p:sp>
        <p:nvSpPr>
          <p:cNvPr id="68" name="Google Shape;68;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9" name="Google Shape;69;p1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70" name="Google Shape;70;p1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71" name="Google Shape;71;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7"/>
        <p:cNvGrpSpPr/>
        <p:nvPr/>
      </p:nvGrpSpPr>
      <p:grpSpPr>
        <a:xfrm>
          <a:off x="0" y="0"/>
          <a:ext cx="0" cy="0"/>
          <a:chOff x="0" y="0"/>
          <a:chExt cx="0" cy="0"/>
        </a:xfrm>
      </p:grpSpPr>
      <p:sp>
        <p:nvSpPr>
          <p:cNvPr id="68" name="Google Shape;68;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9" name="Google Shape;69;p1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70" name="Google Shape;70;p1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71" name="Google Shape;71;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Google Shape;73;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4" name="Google Shape;74;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Google Shape;73;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4" name="Google Shape;74;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
        <p:cNvGrpSpPr/>
        <p:nvPr/>
      </p:nvGrpSpPr>
      <p:grpSpPr>
        <a:xfrm>
          <a:off x="0" y="0"/>
          <a:ext cx="0" cy="0"/>
          <a:chOff x="0" y="0"/>
          <a:chExt cx="0" cy="0"/>
        </a:xfrm>
      </p:grpSpPr>
      <p:sp>
        <p:nvSpPr>
          <p:cNvPr id="76" name="Google Shape;76;p2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7" name="Google Shape;77;p2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78" name="Google Shape;78;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
        <p:cNvGrpSpPr/>
        <p:nvPr/>
      </p:nvGrpSpPr>
      <p:grpSpPr>
        <a:xfrm>
          <a:off x="0" y="0"/>
          <a:ext cx="0" cy="0"/>
          <a:chOff x="0" y="0"/>
          <a:chExt cx="0" cy="0"/>
        </a:xfrm>
      </p:grpSpPr>
      <p:sp>
        <p:nvSpPr>
          <p:cNvPr id="76" name="Google Shape;76;p2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7" name="Google Shape;77;p2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78" name="Google Shape;78;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81" name="Google Shape;81;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81" name="Google Shape;81;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2"/>
        <p:cNvGrpSpPr/>
        <p:nvPr/>
      </p:nvGrpSpPr>
      <p:grpSpPr>
        <a:xfrm>
          <a:off x="0" y="0"/>
          <a:ext cx="0" cy="0"/>
          <a:chOff x="0" y="0"/>
          <a:chExt cx="0" cy="0"/>
        </a:xfrm>
      </p:grpSpPr>
      <p:sp>
        <p:nvSpPr>
          <p:cNvPr id="83" name="Google Shape;83;p2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2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5" name="Google Shape;85;p2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6" name="Google Shape;86;p2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87" name="Google Shape;87;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2"/>
        <p:cNvGrpSpPr/>
        <p:nvPr/>
      </p:nvGrpSpPr>
      <p:grpSpPr>
        <a:xfrm>
          <a:off x="0" y="0"/>
          <a:ext cx="0" cy="0"/>
          <a:chOff x="0" y="0"/>
          <a:chExt cx="0" cy="0"/>
        </a:xfrm>
      </p:grpSpPr>
      <p:sp>
        <p:nvSpPr>
          <p:cNvPr id="83" name="Google Shape;83;p2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2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5" name="Google Shape;85;p2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6" name="Google Shape;86;p2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87" name="Google Shape;87;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8"/>
        <p:cNvGrpSpPr/>
        <p:nvPr/>
      </p:nvGrpSpPr>
      <p:grpSpPr>
        <a:xfrm>
          <a:off x="0" y="0"/>
          <a:ext cx="0" cy="0"/>
          <a:chOff x="0" y="0"/>
          <a:chExt cx="0" cy="0"/>
        </a:xfrm>
      </p:grpSpPr>
      <p:sp>
        <p:nvSpPr>
          <p:cNvPr id="89" name="Google Shape;89;p2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90" name="Google Shape;90;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8"/>
        <p:cNvGrpSpPr/>
        <p:nvPr/>
      </p:nvGrpSpPr>
      <p:grpSpPr>
        <a:xfrm>
          <a:off x="0" y="0"/>
          <a:ext cx="0" cy="0"/>
          <a:chOff x="0" y="0"/>
          <a:chExt cx="0" cy="0"/>
        </a:xfrm>
      </p:grpSpPr>
      <p:sp>
        <p:nvSpPr>
          <p:cNvPr id="89" name="Google Shape;89;p2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90" name="Google Shape;90;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1"/>
        <p:cNvGrpSpPr/>
        <p:nvPr/>
      </p:nvGrpSpPr>
      <p:grpSpPr>
        <a:xfrm>
          <a:off x="0" y="0"/>
          <a:ext cx="0" cy="0"/>
          <a:chOff x="0" y="0"/>
          <a:chExt cx="0" cy="0"/>
        </a:xfrm>
      </p:grpSpPr>
      <p:sp>
        <p:nvSpPr>
          <p:cNvPr id="92" name="Google Shape;92;p24"/>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3" name="Google Shape;93;p2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94" name="Google Shape;94;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1"/>
        <p:cNvGrpSpPr/>
        <p:nvPr/>
      </p:nvGrpSpPr>
      <p:grpSpPr>
        <a:xfrm>
          <a:off x="0" y="0"/>
          <a:ext cx="0" cy="0"/>
          <a:chOff x="0" y="0"/>
          <a:chExt cx="0" cy="0"/>
        </a:xfrm>
      </p:grpSpPr>
      <p:sp>
        <p:nvSpPr>
          <p:cNvPr id="92" name="Google Shape;92;p24"/>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3" name="Google Shape;93;p2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94" name="Google Shape;94;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30.xml"/><Relationship Id="rId7" Type="http://schemas.openxmlformats.org/officeDocument/2006/relationships/slideLayout" Target="../slideLayouts/slideLayout70.xml"/><Relationship Id="rId12" Type="http://schemas.openxmlformats.org/officeDocument/2006/relationships/theme" Target="../theme/theme10.xml"/><Relationship Id="rId2" Type="http://schemas.openxmlformats.org/officeDocument/2006/relationships/slideLayout" Target="../slideLayouts/slideLayout23.xml"/><Relationship Id="rId1" Type="http://schemas.openxmlformats.org/officeDocument/2006/relationships/slideLayout" Target="../slideLayouts/slideLayout110.xml"/><Relationship Id="rId6" Type="http://schemas.openxmlformats.org/officeDocument/2006/relationships/slideLayout" Target="../slideLayouts/slideLayout60.xml"/><Relationship Id="rId11" Type="http://schemas.openxmlformats.org/officeDocument/2006/relationships/slideLayout" Target="../slideLayouts/slideLayout111.xml"/><Relationship Id="rId5" Type="http://schemas.openxmlformats.org/officeDocument/2006/relationships/slideLayout" Target="../slideLayouts/slideLayout50.xml"/><Relationship Id="rId10" Type="http://schemas.openxmlformats.org/officeDocument/2006/relationships/slideLayout" Target="../slideLayouts/slideLayout100.xml"/><Relationship Id="rId4" Type="http://schemas.openxmlformats.org/officeDocument/2006/relationships/slideLayout" Target="../slideLayouts/slideLayout40.xml"/><Relationship Id="rId9" Type="http://schemas.openxmlformats.org/officeDocument/2006/relationships/slideLayout" Target="../slideLayouts/slideLayout9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190.xml"/><Relationship Id="rId3" Type="http://schemas.openxmlformats.org/officeDocument/2006/relationships/slideLayout" Target="../slideLayouts/slideLayout140.xml"/><Relationship Id="rId7" Type="http://schemas.openxmlformats.org/officeDocument/2006/relationships/slideLayout" Target="../slideLayouts/slideLayout180.xml"/><Relationship Id="rId12" Type="http://schemas.openxmlformats.org/officeDocument/2006/relationships/theme" Target="../theme/theme20.xml"/><Relationship Id="rId2" Type="http://schemas.openxmlformats.org/officeDocument/2006/relationships/slideLayout" Target="../slideLayouts/slideLayout130.xml"/><Relationship Id="rId1" Type="http://schemas.openxmlformats.org/officeDocument/2006/relationships/slideLayout" Target="../slideLayouts/slideLayout120.xml"/><Relationship Id="rId6" Type="http://schemas.openxmlformats.org/officeDocument/2006/relationships/slideLayout" Target="../slideLayouts/slideLayout170.xml"/><Relationship Id="rId11" Type="http://schemas.openxmlformats.org/officeDocument/2006/relationships/slideLayout" Target="../slideLayouts/slideLayout220.xml"/><Relationship Id="rId5" Type="http://schemas.openxmlformats.org/officeDocument/2006/relationships/slideLayout" Target="../slideLayouts/slideLayout160.xml"/><Relationship Id="rId10" Type="http://schemas.openxmlformats.org/officeDocument/2006/relationships/slideLayout" Target="../slideLayouts/slideLayout210.xml"/><Relationship Id="rId4" Type="http://schemas.openxmlformats.org/officeDocument/2006/relationships/slideLayout" Target="../slideLayouts/slideLayout150.xml"/><Relationship Id="rId9" Type="http://schemas.openxmlformats.org/officeDocument/2006/relationships/slideLayout" Target="../slideLayouts/slideLayout20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42.png"/><Relationship Id="rId12"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1.png"/><Relationship Id="rId11" Type="http://schemas.openxmlformats.org/officeDocument/2006/relationships/image" Target="../media/image45.png"/><Relationship Id="rId5" Type="http://schemas.openxmlformats.org/officeDocument/2006/relationships/image" Target="../media/image40.jpeg"/><Relationship Id="rId10" Type="http://schemas.openxmlformats.org/officeDocument/2006/relationships/image" Target="../media/image44.png"/><Relationship Id="rId4" Type="http://schemas.openxmlformats.org/officeDocument/2006/relationships/image" Target="../media/image39.png"/><Relationship Id="rId9"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5.png"/><Relationship Id="rId11" Type="http://schemas.openxmlformats.org/officeDocument/2006/relationships/image" Target="../media/image52.png"/><Relationship Id="rId5" Type="http://schemas.openxmlformats.org/officeDocument/2006/relationships/image" Target="../media/image48.png"/><Relationship Id="rId10" Type="http://schemas.openxmlformats.org/officeDocument/2006/relationships/image" Target="../media/image51.png"/><Relationship Id="rId4" Type="http://schemas.openxmlformats.org/officeDocument/2006/relationships/image" Target="../media/image47.png"/><Relationship Id="rId9"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2.xml"/><Relationship Id="rId1" Type="http://schemas.openxmlformats.org/officeDocument/2006/relationships/slideLayout" Target="../slideLayouts/slideLayout110.xml"/><Relationship Id="rId6" Type="http://schemas.openxmlformats.org/officeDocument/2006/relationships/image" Target="../media/image40.png"/><Relationship Id="rId5" Type="http://schemas.openxmlformats.org/officeDocument/2006/relationships/image" Target="../media/image310.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9.png"/><Relationship Id="rId11" Type="http://schemas.openxmlformats.org/officeDocument/2006/relationships/image" Target="../media/image4.png"/><Relationship Id="rId5" Type="http://schemas.openxmlformats.org/officeDocument/2006/relationships/image" Target="../media/image7.pn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8.png"/><Relationship Id="rId11" Type="http://schemas.openxmlformats.org/officeDocument/2006/relationships/image" Target="../media/image17.png"/><Relationship Id="rId5" Type="http://schemas.openxmlformats.org/officeDocument/2006/relationships/image" Target="../media/image12.png"/><Relationship Id="rId15" Type="http://schemas.openxmlformats.org/officeDocument/2006/relationships/image" Target="../media/image20.png"/><Relationship Id="rId10"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15.png"/><Relationship Id="rId1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slide" Target="slide1.xml"/><Relationship Id="rId13" Type="http://schemas.openxmlformats.org/officeDocument/2006/relationships/slide" Target="slide60.xml"/><Relationship Id="rId3" Type="http://schemas.openxmlformats.org/officeDocument/2006/relationships/image" Target="../media/image1.png"/><Relationship Id="rId7" Type="http://schemas.openxmlformats.org/officeDocument/2006/relationships/image" Target="../media/image23.png"/><Relationship Id="rId12"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4.png"/><Relationship Id="rId5" Type="http://schemas.openxmlformats.org/officeDocument/2006/relationships/image" Target="../media/image22.png"/><Relationship Id="rId10" Type="http://schemas.openxmlformats.org/officeDocument/2006/relationships/image" Target="../media/image24.png"/><Relationship Id="rId4" Type="http://schemas.openxmlformats.org/officeDocument/2006/relationships/image" Target="../media/image21.png"/><Relationship Id="rId9" Type="http://schemas.openxmlformats.org/officeDocument/2006/relationships/image" Target="../media/image8.png"/><Relationship Id="rId14" Type="http://schemas.openxmlformats.org/officeDocument/2006/relationships/image" Target="../media/image250.png"/></Relationships>
</file>

<file path=ppt/slides/_rels/slide50.xml.rels><?xml version="1.0" encoding="UTF-8" standalone="yes"?>
<Relationships xmlns="http://schemas.openxmlformats.org/package/2006/relationships"><Relationship Id="rId8" Type="http://schemas.openxmlformats.org/officeDocument/2006/relationships/slide" Target="slide12.xml"/><Relationship Id="rId13" Type="http://schemas.openxmlformats.org/officeDocument/2006/relationships/slide" Target="slide60.xml"/><Relationship Id="rId3" Type="http://schemas.openxmlformats.org/officeDocument/2006/relationships/image" Target="../media/image110.png"/><Relationship Id="rId7" Type="http://schemas.openxmlformats.org/officeDocument/2006/relationships/image" Target="../media/image230.png"/><Relationship Id="rId12" Type="http://schemas.openxmlformats.org/officeDocument/2006/relationships/image" Target="../media/image250.png"/><Relationship Id="rId2" Type="http://schemas.openxmlformats.org/officeDocument/2006/relationships/notesSlide" Target="../notesSlides/notesSlide50.xml"/><Relationship Id="rId1" Type="http://schemas.openxmlformats.org/officeDocument/2006/relationships/slideLayout" Target="../slideLayouts/slideLayout110.xml"/><Relationship Id="rId6" Type="http://schemas.openxmlformats.org/officeDocument/2006/relationships/image" Target="../media/image220.png"/><Relationship Id="rId11" Type="http://schemas.openxmlformats.org/officeDocument/2006/relationships/image" Target="../media/image40.png"/><Relationship Id="rId5" Type="http://schemas.openxmlformats.org/officeDocument/2006/relationships/image" Target="../media/image210.png"/><Relationship Id="rId10" Type="http://schemas.openxmlformats.org/officeDocument/2006/relationships/image" Target="../media/image240.png"/><Relationship Id="rId4" Type="http://schemas.openxmlformats.org/officeDocument/2006/relationships/image" Target="../media/image200.png"/><Relationship Id="rId9" Type="http://schemas.openxmlformats.org/officeDocument/2006/relationships/image" Target="../media/image70.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png"/><Relationship Id="rId7" Type="http://schemas.openxmlformats.org/officeDocument/2006/relationships/image" Target="../media/image28.png"/><Relationship Id="rId12"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7.png"/><Relationship Id="rId11" Type="http://schemas.openxmlformats.org/officeDocument/2006/relationships/slide" Target="slide5.xml"/><Relationship Id="rId5" Type="http://schemas.openxmlformats.org/officeDocument/2006/relationships/slide" Target="slide9.xml"/><Relationship Id="rId10" Type="http://schemas.openxmlformats.org/officeDocument/2006/relationships/image" Target="../media/image31.png"/><Relationship Id="rId4" Type="http://schemas.openxmlformats.org/officeDocument/2006/relationships/image" Target="../media/image23.png"/><Relationship Id="rId9" Type="http://schemas.openxmlformats.org/officeDocument/2006/relationships/image" Target="../media/image30.png"/></Relationships>
</file>

<file path=ppt/slides/_rels/slide60.xml.rels><?xml version="1.0" encoding="UTF-8" standalone="yes"?>
<Relationships xmlns="http://schemas.openxmlformats.org/package/2006/relationships"><Relationship Id="rId8" Type="http://schemas.openxmlformats.org/officeDocument/2006/relationships/image" Target="../media/image290.png"/><Relationship Id="rId3" Type="http://schemas.openxmlformats.org/officeDocument/2006/relationships/image" Target="../media/image260.png"/><Relationship Id="rId7" Type="http://schemas.openxmlformats.org/officeDocument/2006/relationships/image" Target="../media/image280.png"/><Relationship Id="rId12" Type="http://schemas.openxmlformats.org/officeDocument/2006/relationships/image" Target="../media/image70.png"/><Relationship Id="rId2" Type="http://schemas.openxmlformats.org/officeDocument/2006/relationships/notesSlide" Target="../notesSlides/notesSlide60.xml"/><Relationship Id="rId1" Type="http://schemas.openxmlformats.org/officeDocument/2006/relationships/slideLayout" Target="../slideLayouts/slideLayout120.xml"/><Relationship Id="rId6" Type="http://schemas.openxmlformats.org/officeDocument/2006/relationships/image" Target="../media/image27.png"/><Relationship Id="rId11" Type="http://schemas.openxmlformats.org/officeDocument/2006/relationships/slide" Target="slide50.xml"/><Relationship Id="rId5" Type="http://schemas.openxmlformats.org/officeDocument/2006/relationships/slide" Target="slide90.xml"/><Relationship Id="rId10" Type="http://schemas.openxmlformats.org/officeDocument/2006/relationships/image" Target="../media/image31.png"/><Relationship Id="rId4" Type="http://schemas.openxmlformats.org/officeDocument/2006/relationships/image" Target="../media/image230.png"/><Relationship Id="rId9" Type="http://schemas.openxmlformats.org/officeDocument/2006/relationships/image" Target="../media/image300.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50.png"/><Relationship Id="rId3" Type="http://schemas.openxmlformats.org/officeDocument/2006/relationships/image" Target="../media/image1.png"/><Relationship Id="rId7" Type="http://schemas.openxmlformats.org/officeDocument/2006/relationships/slide" Target="slide1.xml"/><Relationship Id="rId12" Type="http://schemas.openxmlformats.org/officeDocument/2006/relationships/slide" Target="slide60.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25.png"/><Relationship Id="rId5" Type="http://schemas.openxmlformats.org/officeDocument/2006/relationships/image" Target="../media/image22.png"/><Relationship Id="rId10" Type="http://schemas.openxmlformats.org/officeDocument/2006/relationships/image" Target="../media/image4.png"/><Relationship Id="rId4" Type="http://schemas.openxmlformats.org/officeDocument/2006/relationships/image" Target="../media/image21.png"/><Relationship Id="rId9" Type="http://schemas.openxmlformats.org/officeDocument/2006/relationships/image" Target="../media/image24.png"/><Relationship Id="rId1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6.png"/><Relationship Id="rId7" Type="http://schemas.openxmlformats.org/officeDocument/2006/relationships/slide" Target="slide5.xml"/><Relationship Id="rId12"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32.png"/><Relationship Id="rId11" Type="http://schemas.openxmlformats.org/officeDocument/2006/relationships/image" Target="../media/image23.png"/><Relationship Id="rId5" Type="http://schemas.openxmlformats.org/officeDocument/2006/relationships/image" Target="../media/image27.png"/><Relationship Id="rId10" Type="http://schemas.microsoft.com/office/2007/relationships/hdphoto" Target="../media/hdphoto1.wdp"/><Relationship Id="rId4" Type="http://schemas.openxmlformats.org/officeDocument/2006/relationships/slide" Target="slide9.xml"/><Relationship Id="rId9" Type="http://schemas.openxmlformats.org/officeDocument/2006/relationships/image" Target="../media/image33.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5.png"/><Relationship Id="rId7"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23.png"/><Relationship Id="rId4" Type="http://schemas.openxmlformats.org/officeDocument/2006/relationships/image" Target="../media/image36.png"/><Relationship Id="rId9" Type="http://schemas.openxmlformats.org/officeDocument/2006/relationships/image" Target="../media/image4.png"/></Relationships>
</file>

<file path=ppt/slides/_rels/slide90.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350.png"/><Relationship Id="rId7" Type="http://schemas.openxmlformats.org/officeDocument/2006/relationships/image" Target="../media/image70.png"/><Relationship Id="rId2" Type="http://schemas.openxmlformats.org/officeDocument/2006/relationships/notesSlide" Target="../notesSlides/notesSlide90.xml"/><Relationship Id="rId1" Type="http://schemas.openxmlformats.org/officeDocument/2006/relationships/slideLayout" Target="../slideLayouts/slideLayout130.xml"/><Relationship Id="rId6" Type="http://schemas.openxmlformats.org/officeDocument/2006/relationships/image" Target="../media/image380.png"/><Relationship Id="rId5" Type="http://schemas.openxmlformats.org/officeDocument/2006/relationships/image" Target="../media/image370.png"/><Relationship Id="rId10" Type="http://schemas.openxmlformats.org/officeDocument/2006/relationships/image" Target="../media/image230.png"/><Relationship Id="rId4" Type="http://schemas.openxmlformats.org/officeDocument/2006/relationships/image" Target="../media/image360.png"/><Relationship Id="rId9"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26"/>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07" name="Google Shape;107;p26" descr="SPACE MISSION"/>
          <p:cNvPicPr preferRelativeResize="0"/>
          <p:nvPr/>
        </p:nvPicPr>
        <p:blipFill>
          <a:blip r:embed="rId4">
            <a:alphaModFix/>
          </a:blip>
          <a:stretch>
            <a:fillRect/>
          </a:stretch>
        </p:blipFill>
        <p:spPr>
          <a:xfrm>
            <a:off x="3669687" y="2938477"/>
            <a:ext cx="1804625" cy="504050"/>
          </a:xfrm>
          <a:prstGeom prst="rect">
            <a:avLst/>
          </a:prstGeom>
          <a:noFill/>
          <a:ln>
            <a:noFill/>
          </a:ln>
        </p:spPr>
      </p:pic>
      <p:pic>
        <p:nvPicPr>
          <p:cNvPr id="108" name="Google Shape;108;p26" descr="SPACE MISSION"/>
          <p:cNvPicPr preferRelativeResize="0"/>
          <p:nvPr/>
        </p:nvPicPr>
        <p:blipFill>
          <a:blip r:embed="rId5">
            <a:alphaModFix/>
          </a:blip>
          <a:stretch>
            <a:fillRect/>
          </a:stretch>
        </p:blipFill>
        <p:spPr>
          <a:xfrm>
            <a:off x="3199374" y="3787375"/>
            <a:ext cx="2745250" cy="504050"/>
          </a:xfrm>
          <a:prstGeom prst="rect">
            <a:avLst/>
          </a:prstGeom>
          <a:noFill/>
          <a:ln>
            <a:noFill/>
          </a:ln>
        </p:spPr>
      </p:pic>
      <p:pic>
        <p:nvPicPr>
          <p:cNvPr id="2" name="Google Shape;166;p30">
            <a:extLst>
              <a:ext uri="{FF2B5EF4-FFF2-40B4-BE49-F238E27FC236}">
                <a16:creationId xmlns:a16="http://schemas.microsoft.com/office/drawing/2014/main" id="{AA37DA72-E527-75E2-E968-4BC60AC7D9EB}"/>
              </a:ext>
            </a:extLst>
          </p:cNvPr>
          <p:cNvPicPr preferRelativeResize="0"/>
          <p:nvPr/>
        </p:nvPicPr>
        <p:blipFill>
          <a:blip r:embed="rId6">
            <a:alphaModFix/>
          </a:blip>
          <a:stretch>
            <a:fillRect/>
          </a:stretch>
        </p:blipFill>
        <p:spPr>
          <a:xfrm>
            <a:off x="743073" y="273901"/>
            <a:ext cx="7337107" cy="1156345"/>
          </a:xfrm>
          <a:prstGeom prst="rect">
            <a:avLst/>
          </a:prstGeom>
          <a:noFill/>
          <a:ln>
            <a:noFill/>
          </a:ln>
        </p:spPr>
      </p:pic>
      <p:sp>
        <p:nvSpPr>
          <p:cNvPr id="3" name="Google Shape;171;p30">
            <a:extLst>
              <a:ext uri="{FF2B5EF4-FFF2-40B4-BE49-F238E27FC236}">
                <a16:creationId xmlns:a16="http://schemas.microsoft.com/office/drawing/2014/main" id="{F4359D37-D6D6-9621-A5C3-3D53C525A8A9}"/>
              </a:ext>
            </a:extLst>
          </p:cNvPr>
          <p:cNvSpPr/>
          <p:nvPr/>
        </p:nvSpPr>
        <p:spPr>
          <a:xfrm>
            <a:off x="684000" y="175249"/>
            <a:ext cx="7452001" cy="1353651"/>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4" name="TextBox 3">
            <a:extLst>
              <a:ext uri="{FF2B5EF4-FFF2-40B4-BE49-F238E27FC236}">
                <a16:creationId xmlns:a16="http://schemas.microsoft.com/office/drawing/2014/main" id="{67A1F9CE-2658-8DA2-BFC0-FD8CB3FD0887}"/>
              </a:ext>
            </a:extLst>
          </p:cNvPr>
          <p:cNvSpPr txBox="1"/>
          <p:nvPr/>
        </p:nvSpPr>
        <p:spPr>
          <a:xfrm>
            <a:off x="2721600" y="1672009"/>
            <a:ext cx="4831200" cy="1200329"/>
          </a:xfrm>
          <a:prstGeom prst="rect">
            <a:avLst/>
          </a:prstGeom>
          <a:noFill/>
        </p:spPr>
        <p:txBody>
          <a:bodyPr wrap="square" rtlCol="0">
            <a:spAutoFit/>
          </a:bodyPr>
          <a:lstStyle/>
          <a:p>
            <a:r>
              <a:rPr lang="en-US" sz="3600" dirty="0">
                <a:solidFill>
                  <a:srgbClr val="FF0000"/>
                </a:solidFill>
              </a:rPr>
              <a:t>NEEDS IMAGE OF SOME SORT</a:t>
            </a:r>
            <a:endParaRPr lang="en-US" dirty="0">
              <a:solidFill>
                <a:srgbClr val="FF0000"/>
              </a:solidFill>
            </a:endParaRPr>
          </a:p>
        </p:txBody>
      </p:sp>
      <p:pic>
        <p:nvPicPr>
          <p:cNvPr id="5" name="Google Shape;169;p30">
            <a:extLst>
              <a:ext uri="{FF2B5EF4-FFF2-40B4-BE49-F238E27FC236}">
                <a16:creationId xmlns:a16="http://schemas.microsoft.com/office/drawing/2014/main" id="{B56ABF1D-ACB7-FD2E-6425-C5D38A8D2A52}"/>
              </a:ext>
            </a:extLst>
          </p:cNvPr>
          <p:cNvPicPr preferRelativeResize="0"/>
          <p:nvPr/>
        </p:nvPicPr>
        <p:blipFill>
          <a:blip r:embed="rId7">
            <a:alphaModFix/>
          </a:blip>
          <a:stretch>
            <a:fillRect/>
          </a:stretch>
        </p:blipFill>
        <p:spPr>
          <a:xfrm rot="2896345">
            <a:off x="168952" y="2040318"/>
            <a:ext cx="2707693" cy="280441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7"/>
                                        </p:tgtEl>
                                        <p:attrNameLst>
                                          <p:attrName>style.visibility</p:attrName>
                                        </p:attrNameLst>
                                      </p:cBhvr>
                                      <p:to>
                                        <p:strVal val="visible"/>
                                      </p:to>
                                    </p:set>
                                    <p:anim calcmode="lin" valueType="num">
                                      <p:cBhvr additive="base">
                                        <p:cTn id="19" dur="500" fill="hold"/>
                                        <p:tgtEl>
                                          <p:spTgt spid="107"/>
                                        </p:tgtEl>
                                        <p:attrNameLst>
                                          <p:attrName>ppt_x</p:attrName>
                                        </p:attrNameLst>
                                      </p:cBhvr>
                                      <p:tavLst>
                                        <p:tav tm="0">
                                          <p:val>
                                            <p:strVal val="#ppt_x"/>
                                          </p:val>
                                        </p:tav>
                                        <p:tav tm="100000">
                                          <p:val>
                                            <p:strVal val="#ppt_x"/>
                                          </p:val>
                                        </p:tav>
                                      </p:tavLst>
                                    </p:anim>
                                    <p:anim calcmode="lin" valueType="num">
                                      <p:cBhvr additive="base">
                                        <p:cTn id="20" dur="500" fill="hold"/>
                                        <p:tgtEl>
                                          <p:spTgt spid="10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08"/>
                                        </p:tgtEl>
                                        <p:attrNameLst>
                                          <p:attrName>style.visibility</p:attrName>
                                        </p:attrNameLst>
                                      </p:cBhvr>
                                      <p:to>
                                        <p:strVal val="visible"/>
                                      </p:to>
                                    </p:set>
                                    <p:anim calcmode="lin" valueType="num">
                                      <p:cBhvr additive="base">
                                        <p:cTn id="23" dur="500" fill="hold"/>
                                        <p:tgtEl>
                                          <p:spTgt spid="108"/>
                                        </p:tgtEl>
                                        <p:attrNameLst>
                                          <p:attrName>ppt_x</p:attrName>
                                        </p:attrNameLst>
                                      </p:cBhvr>
                                      <p:tavLst>
                                        <p:tav tm="0">
                                          <p:val>
                                            <p:strVal val="#ppt_x"/>
                                          </p:val>
                                        </p:tav>
                                        <p:tav tm="100000">
                                          <p:val>
                                            <p:strVal val="#ppt_x"/>
                                          </p:val>
                                        </p:tav>
                                      </p:tavLst>
                                    </p:anim>
                                    <p:anim calcmode="lin" valueType="num">
                                      <p:cBhvr additive="base">
                                        <p:cTn id="24" dur="500" fill="hold"/>
                                        <p:tgtEl>
                                          <p:spTgt spid="108"/>
                                        </p:tgtEl>
                                        <p:attrNameLst>
                                          <p:attrName>ppt_y</p:attrName>
                                        </p:attrNameLst>
                                      </p:cBhvr>
                                      <p:tavLst>
                                        <p:tav tm="0">
                                          <p:val>
                                            <p:strVal val="1+#ppt_h/2"/>
                                          </p:val>
                                        </p:tav>
                                        <p:tav tm="100000">
                                          <p:val>
                                            <p:strVal val="#ppt_y"/>
                                          </p:val>
                                        </p:tav>
                                      </p:tavLst>
                                    </p:anim>
                                  </p:childTnLst>
                                </p:cTn>
                              </p:par>
                              <p:par>
                                <p:cTn id="25" presetID="6" presetClass="entr" presetSubtype="16"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circle(in)">
                                      <p:cBhvr>
                                        <p:cTn id="2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Zak</a:t>
            </a:r>
            <a:endParaRPr/>
          </a:p>
          <a:p>
            <a:pPr marL="0" lvl="0" indent="0" algn="ctr" rtl="0">
              <a:spcBef>
                <a:spcPts val="0"/>
              </a:spcBef>
              <a:spcAft>
                <a:spcPts val="0"/>
              </a:spcAft>
              <a:buNone/>
            </a:pPr>
            <a:r>
              <a:rPr lang="en"/>
              <a:t>Results screen</a:t>
            </a:r>
            <a:endParaRPr/>
          </a:p>
        </p:txBody>
      </p:sp>
      <p:sp>
        <p:nvSpPr>
          <p:cNvPr id="234" name="Google Shape;234;p34"/>
          <p:cNvSpPr txBox="1"/>
          <p:nvPr/>
        </p:nvSpPr>
        <p:spPr>
          <a:xfrm>
            <a:off x="3200725" y="3230500"/>
            <a:ext cx="47712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Reward for correct answers?</a:t>
            </a:r>
            <a:br>
              <a:rPr lang="en"/>
            </a:br>
            <a:r>
              <a:rPr lang="en"/>
              <a:t>Green check marks for correct</a:t>
            </a:r>
            <a:endParaRPr/>
          </a:p>
          <a:p>
            <a:pPr marL="0" lvl="0" indent="0" algn="l" rtl="0">
              <a:spcBef>
                <a:spcPts val="0"/>
              </a:spcBef>
              <a:spcAft>
                <a:spcPts val="0"/>
              </a:spcAft>
              <a:buNone/>
            </a:pPr>
            <a:r>
              <a:rPr lang="en"/>
              <a:t>Red X for incorrect answers</a:t>
            </a:r>
            <a:endParaRPr/>
          </a:p>
        </p:txBody>
      </p:sp>
      <p:pic>
        <p:nvPicPr>
          <p:cNvPr id="235" name="Google Shape;235;p34"/>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236" name="Google Shape;236;p34"/>
          <p:cNvPicPr preferRelativeResize="0"/>
          <p:nvPr/>
        </p:nvPicPr>
        <p:blipFill>
          <a:blip r:embed="rId4">
            <a:alphaModFix/>
          </a:blip>
          <a:stretch>
            <a:fillRect/>
          </a:stretch>
        </p:blipFill>
        <p:spPr>
          <a:xfrm>
            <a:off x="1276350" y="208325"/>
            <a:ext cx="6591300" cy="609600"/>
          </a:xfrm>
          <a:prstGeom prst="rect">
            <a:avLst/>
          </a:prstGeom>
          <a:noFill/>
          <a:ln>
            <a:noFill/>
          </a:ln>
        </p:spPr>
      </p:pic>
      <p:pic>
        <p:nvPicPr>
          <p:cNvPr id="237" name="Google Shape;237;p34"/>
          <p:cNvPicPr preferRelativeResize="0"/>
          <p:nvPr/>
        </p:nvPicPr>
        <p:blipFill>
          <a:blip r:embed="rId5">
            <a:alphaModFix/>
          </a:blip>
          <a:stretch>
            <a:fillRect/>
          </a:stretch>
        </p:blipFill>
        <p:spPr>
          <a:xfrm>
            <a:off x="870800" y="2377775"/>
            <a:ext cx="1071000" cy="775850"/>
          </a:xfrm>
          <a:prstGeom prst="rect">
            <a:avLst/>
          </a:prstGeom>
          <a:noFill/>
          <a:ln>
            <a:noFill/>
          </a:ln>
        </p:spPr>
      </p:pic>
      <p:pic>
        <p:nvPicPr>
          <p:cNvPr id="238" name="Google Shape;238;p34"/>
          <p:cNvPicPr preferRelativeResize="0"/>
          <p:nvPr/>
        </p:nvPicPr>
        <p:blipFill>
          <a:blip r:embed="rId5">
            <a:alphaModFix/>
          </a:blip>
          <a:stretch>
            <a:fillRect/>
          </a:stretch>
        </p:blipFill>
        <p:spPr>
          <a:xfrm>
            <a:off x="3968500" y="2377775"/>
            <a:ext cx="1071000" cy="775850"/>
          </a:xfrm>
          <a:prstGeom prst="rect">
            <a:avLst/>
          </a:prstGeom>
          <a:noFill/>
          <a:ln>
            <a:noFill/>
          </a:ln>
        </p:spPr>
      </p:pic>
      <p:pic>
        <p:nvPicPr>
          <p:cNvPr id="239" name="Google Shape;239;p34"/>
          <p:cNvPicPr preferRelativeResize="0"/>
          <p:nvPr/>
        </p:nvPicPr>
        <p:blipFill>
          <a:blip r:embed="rId5">
            <a:alphaModFix/>
          </a:blip>
          <a:stretch>
            <a:fillRect/>
          </a:stretch>
        </p:blipFill>
        <p:spPr>
          <a:xfrm>
            <a:off x="6951250" y="2377775"/>
            <a:ext cx="1071000" cy="775850"/>
          </a:xfrm>
          <a:prstGeom prst="rect">
            <a:avLst/>
          </a:prstGeom>
          <a:noFill/>
          <a:ln>
            <a:noFill/>
          </a:ln>
        </p:spPr>
      </p:pic>
      <p:pic>
        <p:nvPicPr>
          <p:cNvPr id="240" name="Google Shape;240;p34"/>
          <p:cNvPicPr preferRelativeResize="0"/>
          <p:nvPr/>
        </p:nvPicPr>
        <p:blipFill>
          <a:blip r:embed="rId6">
            <a:alphaModFix/>
          </a:blip>
          <a:stretch>
            <a:fillRect/>
          </a:stretch>
        </p:blipFill>
        <p:spPr>
          <a:xfrm>
            <a:off x="361620" y="3301700"/>
            <a:ext cx="2089350" cy="354700"/>
          </a:xfrm>
          <a:prstGeom prst="rect">
            <a:avLst/>
          </a:prstGeom>
          <a:noFill/>
          <a:ln>
            <a:noFill/>
          </a:ln>
        </p:spPr>
      </p:pic>
      <p:pic>
        <p:nvPicPr>
          <p:cNvPr id="241" name="Google Shape;241;p34"/>
          <p:cNvPicPr preferRelativeResize="0"/>
          <p:nvPr/>
        </p:nvPicPr>
        <p:blipFill>
          <a:blip r:embed="rId7">
            <a:alphaModFix/>
          </a:blip>
          <a:stretch>
            <a:fillRect/>
          </a:stretch>
        </p:blipFill>
        <p:spPr>
          <a:xfrm>
            <a:off x="3448215" y="3301698"/>
            <a:ext cx="2111575" cy="354700"/>
          </a:xfrm>
          <a:prstGeom prst="rect">
            <a:avLst/>
          </a:prstGeom>
          <a:noFill/>
          <a:ln>
            <a:noFill/>
          </a:ln>
        </p:spPr>
      </p:pic>
      <p:pic>
        <p:nvPicPr>
          <p:cNvPr id="242" name="Google Shape;242;p34"/>
          <p:cNvPicPr preferRelativeResize="0"/>
          <p:nvPr/>
        </p:nvPicPr>
        <p:blipFill>
          <a:blip r:embed="rId8">
            <a:alphaModFix/>
          </a:blip>
          <a:stretch>
            <a:fillRect/>
          </a:stretch>
        </p:blipFill>
        <p:spPr>
          <a:xfrm>
            <a:off x="6509513" y="3230500"/>
            <a:ext cx="1954486" cy="326600"/>
          </a:xfrm>
          <a:prstGeom prst="rect">
            <a:avLst/>
          </a:prstGeom>
          <a:noFill/>
          <a:ln>
            <a:noFill/>
          </a:ln>
        </p:spPr>
      </p:pic>
      <p:pic>
        <p:nvPicPr>
          <p:cNvPr id="243" name="Google Shape;243;p34"/>
          <p:cNvPicPr preferRelativeResize="0"/>
          <p:nvPr/>
        </p:nvPicPr>
        <p:blipFill>
          <a:blip r:embed="rId9">
            <a:alphaModFix/>
          </a:blip>
          <a:stretch>
            <a:fillRect/>
          </a:stretch>
        </p:blipFill>
        <p:spPr>
          <a:xfrm>
            <a:off x="927539" y="2377775"/>
            <a:ext cx="957536" cy="831299"/>
          </a:xfrm>
          <a:prstGeom prst="rect">
            <a:avLst/>
          </a:prstGeom>
          <a:noFill/>
          <a:ln>
            <a:noFill/>
          </a:ln>
        </p:spPr>
      </p:pic>
      <p:pic>
        <p:nvPicPr>
          <p:cNvPr id="244" name="Google Shape;244;p34"/>
          <p:cNvPicPr preferRelativeResize="0"/>
          <p:nvPr/>
        </p:nvPicPr>
        <p:blipFill>
          <a:blip r:embed="rId9">
            <a:alphaModFix/>
          </a:blip>
          <a:stretch>
            <a:fillRect/>
          </a:stretch>
        </p:blipFill>
        <p:spPr>
          <a:xfrm>
            <a:off x="4025227" y="2377775"/>
            <a:ext cx="957536" cy="831299"/>
          </a:xfrm>
          <a:prstGeom prst="rect">
            <a:avLst/>
          </a:prstGeom>
          <a:noFill/>
          <a:ln>
            <a:noFill/>
          </a:ln>
        </p:spPr>
      </p:pic>
      <p:pic>
        <p:nvPicPr>
          <p:cNvPr id="245" name="Google Shape;245;p34"/>
          <p:cNvPicPr preferRelativeResize="0"/>
          <p:nvPr/>
        </p:nvPicPr>
        <p:blipFill>
          <a:blip r:embed="rId10">
            <a:alphaModFix/>
          </a:blip>
          <a:stretch>
            <a:fillRect/>
          </a:stretch>
        </p:blipFill>
        <p:spPr>
          <a:xfrm>
            <a:off x="7122925" y="2377775"/>
            <a:ext cx="775849" cy="775849"/>
          </a:xfrm>
          <a:prstGeom prst="rect">
            <a:avLst/>
          </a:prstGeom>
          <a:noFill/>
          <a:ln>
            <a:noFill/>
          </a:ln>
        </p:spPr>
      </p:pic>
      <p:pic>
        <p:nvPicPr>
          <p:cNvPr id="246" name="Google Shape;246;p34"/>
          <p:cNvPicPr preferRelativeResize="0"/>
          <p:nvPr/>
        </p:nvPicPr>
        <p:blipFill>
          <a:blip r:embed="rId11">
            <a:alphaModFix/>
          </a:blip>
          <a:stretch>
            <a:fillRect/>
          </a:stretch>
        </p:blipFill>
        <p:spPr>
          <a:xfrm>
            <a:off x="8051500" y="4061800"/>
            <a:ext cx="1032551" cy="1032550"/>
          </a:xfrm>
          <a:prstGeom prst="rect">
            <a:avLst/>
          </a:prstGeom>
          <a:noFill/>
          <a:ln>
            <a:noFill/>
          </a:ln>
        </p:spPr>
      </p:pic>
      <p:pic>
        <p:nvPicPr>
          <p:cNvPr id="247" name="Google Shape;247;p34"/>
          <p:cNvPicPr preferRelativeResize="0"/>
          <p:nvPr/>
        </p:nvPicPr>
        <p:blipFill>
          <a:blip r:embed="rId11">
            <a:alphaModFix/>
          </a:blip>
          <a:stretch>
            <a:fillRect/>
          </a:stretch>
        </p:blipFill>
        <p:spPr>
          <a:xfrm>
            <a:off x="6970475" y="4061788"/>
            <a:ext cx="1032551" cy="1032550"/>
          </a:xfrm>
          <a:prstGeom prst="rect">
            <a:avLst/>
          </a:prstGeom>
          <a:noFill/>
          <a:ln>
            <a:noFill/>
          </a:ln>
        </p:spPr>
      </p:pic>
      <p:pic>
        <p:nvPicPr>
          <p:cNvPr id="248" name="Google Shape;248;p34"/>
          <p:cNvPicPr preferRelativeResize="0"/>
          <p:nvPr/>
        </p:nvPicPr>
        <p:blipFill>
          <a:blip r:embed="rId12">
            <a:alphaModFix/>
          </a:blip>
          <a:stretch>
            <a:fillRect/>
          </a:stretch>
        </p:blipFill>
        <p:spPr>
          <a:xfrm>
            <a:off x="40138" y="4411375"/>
            <a:ext cx="6429375" cy="333375"/>
          </a:xfrm>
          <a:prstGeom prst="rect">
            <a:avLst/>
          </a:prstGeom>
          <a:noFill/>
          <a:ln>
            <a:noFill/>
          </a:ln>
        </p:spPr>
      </p:pic>
      <p:pic>
        <p:nvPicPr>
          <p:cNvPr id="249" name="Google Shape;249;p34"/>
          <p:cNvPicPr preferRelativeResize="0"/>
          <p:nvPr/>
        </p:nvPicPr>
        <p:blipFill>
          <a:blip r:embed="rId13">
            <a:alphaModFix/>
          </a:blip>
          <a:stretch>
            <a:fillRect/>
          </a:stretch>
        </p:blipFill>
        <p:spPr>
          <a:xfrm>
            <a:off x="79750" y="101750"/>
            <a:ext cx="494675" cy="494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Zak</a:t>
            </a:r>
            <a:endParaRPr/>
          </a:p>
          <a:p>
            <a:pPr marL="0" lvl="0" indent="0" algn="ctr" rtl="0">
              <a:spcBef>
                <a:spcPts val="0"/>
              </a:spcBef>
              <a:spcAft>
                <a:spcPts val="0"/>
              </a:spcAft>
              <a:buNone/>
            </a:pPr>
            <a:r>
              <a:rPr lang="en"/>
              <a:t>YOU WIN!</a:t>
            </a:r>
            <a:endParaRPr/>
          </a:p>
        </p:txBody>
      </p:sp>
      <p:sp>
        <p:nvSpPr>
          <p:cNvPr id="255" name="Google Shape;255;p3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fontScale="92500"/>
          </a:bodyPr>
          <a:lstStyle/>
          <a:p>
            <a:pPr marL="0" lvl="0" indent="0" algn="ctr" rtl="0">
              <a:spcBef>
                <a:spcPts val="0"/>
              </a:spcBef>
              <a:spcAft>
                <a:spcPts val="0"/>
              </a:spcAft>
              <a:buNone/>
            </a:pPr>
            <a:r>
              <a:rPr lang="en"/>
              <a:t>Reward animation/screen for completion of the ‘journey’</a:t>
            </a:r>
            <a:endParaRPr/>
          </a:p>
          <a:p>
            <a:pPr marL="0" lvl="0" indent="0" algn="ctr" rtl="0">
              <a:spcBef>
                <a:spcPts val="0"/>
              </a:spcBef>
              <a:spcAft>
                <a:spcPts val="0"/>
              </a:spcAft>
              <a:buNone/>
            </a:pPr>
            <a:endParaRPr/>
          </a:p>
        </p:txBody>
      </p:sp>
      <p:pic>
        <p:nvPicPr>
          <p:cNvPr id="256" name="Google Shape;256;p35"/>
          <p:cNvPicPr preferRelativeResize="0"/>
          <p:nvPr/>
        </p:nvPicPr>
        <p:blipFill>
          <a:blip r:embed="rId3">
            <a:alphaModFix/>
          </a:blip>
          <a:stretch>
            <a:fillRect/>
          </a:stretch>
        </p:blipFill>
        <p:spPr>
          <a:xfrm>
            <a:off x="0" y="0"/>
            <a:ext cx="9144000" cy="5143500"/>
          </a:xfrm>
          <a:prstGeom prst="rect">
            <a:avLst/>
          </a:prstGeom>
          <a:noFill/>
          <a:ln>
            <a:noFill/>
          </a:ln>
        </p:spPr>
      </p:pic>
      <p:sp>
        <p:nvSpPr>
          <p:cNvPr id="257" name="Google Shape;257;p35"/>
          <p:cNvSpPr txBox="1"/>
          <p:nvPr/>
        </p:nvSpPr>
        <p:spPr>
          <a:xfrm>
            <a:off x="2953275" y="3030325"/>
            <a:ext cx="4069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258" name="Google Shape;258;p35"/>
          <p:cNvPicPr preferRelativeResize="0"/>
          <p:nvPr/>
        </p:nvPicPr>
        <p:blipFill>
          <a:blip r:embed="rId4">
            <a:alphaModFix/>
          </a:blip>
          <a:stretch>
            <a:fillRect/>
          </a:stretch>
        </p:blipFill>
        <p:spPr>
          <a:xfrm>
            <a:off x="2026675" y="1752175"/>
            <a:ext cx="3893925" cy="3809125"/>
          </a:xfrm>
          <a:prstGeom prst="rect">
            <a:avLst/>
          </a:prstGeom>
          <a:noFill/>
          <a:ln>
            <a:noFill/>
          </a:ln>
        </p:spPr>
      </p:pic>
      <p:pic>
        <p:nvPicPr>
          <p:cNvPr id="259" name="Google Shape;259;p35"/>
          <p:cNvPicPr preferRelativeResize="0"/>
          <p:nvPr/>
        </p:nvPicPr>
        <p:blipFill>
          <a:blip r:embed="rId5">
            <a:alphaModFix/>
          </a:blip>
          <a:stretch>
            <a:fillRect/>
          </a:stretch>
        </p:blipFill>
        <p:spPr>
          <a:xfrm>
            <a:off x="1076163" y="331703"/>
            <a:ext cx="6991675" cy="539575"/>
          </a:xfrm>
          <a:prstGeom prst="rect">
            <a:avLst/>
          </a:prstGeom>
          <a:noFill/>
          <a:ln>
            <a:noFill/>
          </a:ln>
        </p:spPr>
      </p:pic>
      <p:pic>
        <p:nvPicPr>
          <p:cNvPr id="260" name="Google Shape;260;p35"/>
          <p:cNvPicPr preferRelativeResize="0"/>
          <p:nvPr/>
        </p:nvPicPr>
        <p:blipFill>
          <a:blip r:embed="rId6">
            <a:alphaModFix/>
          </a:blip>
          <a:stretch>
            <a:fillRect/>
          </a:stretch>
        </p:blipFill>
        <p:spPr>
          <a:xfrm>
            <a:off x="7691125" y="1254588"/>
            <a:ext cx="1032551" cy="1032550"/>
          </a:xfrm>
          <a:prstGeom prst="rect">
            <a:avLst/>
          </a:prstGeom>
          <a:noFill/>
          <a:ln>
            <a:noFill/>
          </a:ln>
        </p:spPr>
      </p:pic>
      <p:pic>
        <p:nvPicPr>
          <p:cNvPr id="261" name="Google Shape;261;p35"/>
          <p:cNvPicPr preferRelativeResize="0"/>
          <p:nvPr/>
        </p:nvPicPr>
        <p:blipFill>
          <a:blip r:embed="rId7">
            <a:alphaModFix/>
          </a:blip>
          <a:stretch>
            <a:fillRect/>
          </a:stretch>
        </p:blipFill>
        <p:spPr>
          <a:xfrm>
            <a:off x="1400175" y="964013"/>
            <a:ext cx="6343650" cy="447675"/>
          </a:xfrm>
          <a:prstGeom prst="rect">
            <a:avLst/>
          </a:prstGeom>
          <a:noFill/>
          <a:ln>
            <a:noFill/>
          </a:ln>
        </p:spPr>
      </p:pic>
      <p:sp>
        <p:nvSpPr>
          <p:cNvPr id="262" name="Google Shape;262;p35"/>
          <p:cNvSpPr txBox="1"/>
          <p:nvPr/>
        </p:nvSpPr>
        <p:spPr>
          <a:xfrm>
            <a:off x="7454025" y="1606100"/>
            <a:ext cx="289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30501"/>
                </a:solidFill>
              </a:rPr>
              <a:t>#</a:t>
            </a:r>
            <a:endParaRPr sz="1900">
              <a:solidFill>
                <a:srgbClr val="F30501"/>
              </a:solidFill>
            </a:endParaRPr>
          </a:p>
        </p:txBody>
      </p:sp>
      <p:pic>
        <p:nvPicPr>
          <p:cNvPr id="263" name="Google Shape;263;p35"/>
          <p:cNvPicPr preferRelativeResize="0"/>
          <p:nvPr/>
        </p:nvPicPr>
        <p:blipFill rotWithShape="1">
          <a:blip r:embed="rId8">
            <a:alphaModFix/>
          </a:blip>
          <a:srcRect/>
          <a:stretch/>
        </p:blipFill>
        <p:spPr>
          <a:xfrm>
            <a:off x="178650" y="212950"/>
            <a:ext cx="494675" cy="494675"/>
          </a:xfrm>
          <a:prstGeom prst="rect">
            <a:avLst/>
          </a:prstGeom>
          <a:noFill/>
          <a:ln>
            <a:noFill/>
          </a:ln>
        </p:spPr>
      </p:pic>
      <p:pic>
        <p:nvPicPr>
          <p:cNvPr id="264" name="Google Shape;264;p35"/>
          <p:cNvPicPr preferRelativeResize="0"/>
          <p:nvPr/>
        </p:nvPicPr>
        <p:blipFill>
          <a:blip r:embed="rId9">
            <a:alphaModFix/>
          </a:blip>
          <a:stretch>
            <a:fillRect/>
          </a:stretch>
        </p:blipFill>
        <p:spPr>
          <a:xfrm>
            <a:off x="6727263" y="2291613"/>
            <a:ext cx="2105025" cy="257175"/>
          </a:xfrm>
          <a:prstGeom prst="rect">
            <a:avLst/>
          </a:prstGeom>
          <a:noFill/>
          <a:ln>
            <a:noFill/>
          </a:ln>
        </p:spPr>
      </p:pic>
      <p:pic>
        <p:nvPicPr>
          <p:cNvPr id="5" name="Picture 5">
            <a:extLst>
              <a:ext uri="{FF2B5EF4-FFF2-40B4-BE49-F238E27FC236}">
                <a16:creationId xmlns:a16="http://schemas.microsoft.com/office/drawing/2014/main" id="{3E7D1DAD-30C8-C086-762C-023F4775881D}"/>
              </a:ext>
            </a:extLst>
          </p:cNvPr>
          <p:cNvPicPr>
            <a:picLocks noChangeAspect="1"/>
          </p:cNvPicPr>
          <p:nvPr/>
        </p:nvPicPr>
        <p:blipFill>
          <a:blip r:embed="rId10"/>
          <a:stretch>
            <a:fillRect/>
          </a:stretch>
        </p:blipFill>
        <p:spPr>
          <a:xfrm>
            <a:off x="7164265" y="2894349"/>
            <a:ext cx="1006720" cy="1069304"/>
          </a:xfrm>
          <a:prstGeom prst="rect">
            <a:avLst/>
          </a:prstGeom>
        </p:spPr>
      </p:pic>
      <p:pic>
        <p:nvPicPr>
          <p:cNvPr id="6" name="Picture 6">
            <a:extLst>
              <a:ext uri="{FF2B5EF4-FFF2-40B4-BE49-F238E27FC236}">
                <a16:creationId xmlns:a16="http://schemas.microsoft.com/office/drawing/2014/main" id="{834A9598-3A78-45F0-E4DA-611946B51DA1}"/>
              </a:ext>
            </a:extLst>
          </p:cNvPr>
          <p:cNvPicPr>
            <a:picLocks noChangeAspect="1"/>
          </p:cNvPicPr>
          <p:nvPr/>
        </p:nvPicPr>
        <p:blipFill>
          <a:blip r:embed="rId11"/>
          <a:stretch>
            <a:fillRect/>
          </a:stretch>
        </p:blipFill>
        <p:spPr>
          <a:xfrm>
            <a:off x="6204438" y="3956960"/>
            <a:ext cx="2743200" cy="26292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26"/>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07" name="Google Shape;107;p26" descr="SPACE MISSION"/>
          <p:cNvPicPr preferRelativeResize="0"/>
          <p:nvPr/>
        </p:nvPicPr>
        <p:blipFill>
          <a:blip r:embed="rId4">
            <a:alphaModFix/>
          </a:blip>
          <a:stretch>
            <a:fillRect/>
          </a:stretch>
        </p:blipFill>
        <p:spPr>
          <a:xfrm>
            <a:off x="3669687" y="2938477"/>
            <a:ext cx="1804625" cy="504050"/>
          </a:xfrm>
          <a:prstGeom prst="rect">
            <a:avLst/>
          </a:prstGeom>
          <a:noFill/>
          <a:ln>
            <a:noFill/>
          </a:ln>
        </p:spPr>
      </p:pic>
      <p:pic>
        <p:nvPicPr>
          <p:cNvPr id="108" name="Google Shape;108;p26" descr="SPACE MISSION"/>
          <p:cNvPicPr preferRelativeResize="0"/>
          <p:nvPr/>
        </p:nvPicPr>
        <p:blipFill>
          <a:blip r:embed="rId5">
            <a:alphaModFix/>
          </a:blip>
          <a:stretch>
            <a:fillRect/>
          </a:stretch>
        </p:blipFill>
        <p:spPr>
          <a:xfrm>
            <a:off x="3199374" y="3787375"/>
            <a:ext cx="2745250" cy="504050"/>
          </a:xfrm>
          <a:prstGeom prst="rect">
            <a:avLst/>
          </a:prstGeom>
          <a:noFill/>
          <a:ln>
            <a:noFill/>
          </a:ln>
        </p:spPr>
      </p:pic>
      <p:pic>
        <p:nvPicPr>
          <p:cNvPr id="2" name="Google Shape;166;p30">
            <a:extLst>
              <a:ext uri="{FF2B5EF4-FFF2-40B4-BE49-F238E27FC236}">
                <a16:creationId xmlns:a16="http://schemas.microsoft.com/office/drawing/2014/main" id="{AA37DA72-E527-75E2-E968-4BC60AC7D9EB}"/>
              </a:ext>
            </a:extLst>
          </p:cNvPr>
          <p:cNvPicPr preferRelativeResize="0"/>
          <p:nvPr/>
        </p:nvPicPr>
        <p:blipFill>
          <a:blip r:embed="rId6">
            <a:alphaModFix/>
          </a:blip>
          <a:stretch>
            <a:fillRect/>
          </a:stretch>
        </p:blipFill>
        <p:spPr>
          <a:xfrm>
            <a:off x="743073" y="273901"/>
            <a:ext cx="7337107" cy="1156345"/>
          </a:xfrm>
          <a:prstGeom prst="rect">
            <a:avLst/>
          </a:prstGeom>
          <a:noFill/>
          <a:ln>
            <a:noFill/>
          </a:ln>
        </p:spPr>
      </p:pic>
      <p:sp>
        <p:nvSpPr>
          <p:cNvPr id="3" name="Google Shape;171;p30">
            <a:extLst>
              <a:ext uri="{FF2B5EF4-FFF2-40B4-BE49-F238E27FC236}">
                <a16:creationId xmlns:a16="http://schemas.microsoft.com/office/drawing/2014/main" id="{F4359D37-D6D6-9621-A5C3-3D53C525A8A9}"/>
              </a:ext>
            </a:extLst>
          </p:cNvPr>
          <p:cNvSpPr/>
          <p:nvPr/>
        </p:nvSpPr>
        <p:spPr>
          <a:xfrm>
            <a:off x="684000" y="175249"/>
            <a:ext cx="7452001" cy="1353651"/>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7"/>
                                        </p:tgtEl>
                                        <p:attrNameLst>
                                          <p:attrName>style.visibility</p:attrName>
                                        </p:attrNameLst>
                                      </p:cBhvr>
                                      <p:to>
                                        <p:strVal val="visible"/>
                                      </p:to>
                                    </p:set>
                                    <p:anim calcmode="lin" valueType="num">
                                      <p:cBhvr additive="base">
                                        <p:cTn id="19" dur="500" fill="hold"/>
                                        <p:tgtEl>
                                          <p:spTgt spid="107"/>
                                        </p:tgtEl>
                                        <p:attrNameLst>
                                          <p:attrName>ppt_x</p:attrName>
                                        </p:attrNameLst>
                                      </p:cBhvr>
                                      <p:tavLst>
                                        <p:tav tm="0">
                                          <p:val>
                                            <p:strVal val="#ppt_x"/>
                                          </p:val>
                                        </p:tav>
                                        <p:tav tm="100000">
                                          <p:val>
                                            <p:strVal val="#ppt_x"/>
                                          </p:val>
                                        </p:tav>
                                      </p:tavLst>
                                    </p:anim>
                                    <p:anim calcmode="lin" valueType="num">
                                      <p:cBhvr additive="base">
                                        <p:cTn id="20" dur="500" fill="hold"/>
                                        <p:tgtEl>
                                          <p:spTgt spid="10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08"/>
                                        </p:tgtEl>
                                        <p:attrNameLst>
                                          <p:attrName>style.visibility</p:attrName>
                                        </p:attrNameLst>
                                      </p:cBhvr>
                                      <p:to>
                                        <p:strVal val="visible"/>
                                      </p:to>
                                    </p:set>
                                    <p:anim calcmode="lin" valueType="num">
                                      <p:cBhvr additive="base">
                                        <p:cTn id="23" dur="500" fill="hold"/>
                                        <p:tgtEl>
                                          <p:spTgt spid="108"/>
                                        </p:tgtEl>
                                        <p:attrNameLst>
                                          <p:attrName>ppt_x</p:attrName>
                                        </p:attrNameLst>
                                      </p:cBhvr>
                                      <p:tavLst>
                                        <p:tav tm="0">
                                          <p:val>
                                            <p:strVal val="#ppt_x"/>
                                          </p:val>
                                        </p:tav>
                                        <p:tav tm="100000">
                                          <p:val>
                                            <p:strVal val="#ppt_x"/>
                                          </p:val>
                                        </p:tav>
                                      </p:tavLst>
                                    </p:anim>
                                    <p:anim calcmode="lin" valueType="num">
                                      <p:cBhvr additive="base">
                                        <p:cTn id="24"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27"/>
          <p:cNvPicPr preferRelativeResize="0"/>
          <p:nvPr/>
        </p:nvPicPr>
        <p:blipFill>
          <a:blip r:embed="rId3">
            <a:alphaModFix/>
          </a:blip>
          <a:stretch>
            <a:fillRect/>
          </a:stretch>
        </p:blipFill>
        <p:spPr>
          <a:xfrm>
            <a:off x="0" y="0"/>
            <a:ext cx="9144000" cy="5143500"/>
          </a:xfrm>
          <a:prstGeom prst="rect">
            <a:avLst/>
          </a:prstGeom>
          <a:noFill/>
          <a:ln>
            <a:noFill/>
          </a:ln>
        </p:spPr>
      </p:pic>
      <p:sp>
        <p:nvSpPr>
          <p:cNvPr id="115" name="Google Shape;115;p27"/>
          <p:cNvSpPr/>
          <p:nvPr/>
        </p:nvSpPr>
        <p:spPr>
          <a:xfrm>
            <a:off x="3910424" y="2982035"/>
            <a:ext cx="2345851" cy="34934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7"/>
          <p:cNvSpPr/>
          <p:nvPr/>
        </p:nvSpPr>
        <p:spPr>
          <a:xfrm>
            <a:off x="3910424" y="3665903"/>
            <a:ext cx="2378809" cy="348374"/>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7" name="Google Shape;117;p27" descr="SPACE MISSION"/>
          <p:cNvPicPr preferRelativeResize="0"/>
          <p:nvPr/>
        </p:nvPicPr>
        <p:blipFill>
          <a:blip r:embed="rId4">
            <a:alphaModFix/>
          </a:blip>
          <a:stretch>
            <a:fillRect/>
          </a:stretch>
        </p:blipFill>
        <p:spPr>
          <a:xfrm>
            <a:off x="1873417" y="3628128"/>
            <a:ext cx="1747944" cy="386149"/>
          </a:xfrm>
          <a:prstGeom prst="rect">
            <a:avLst/>
          </a:prstGeom>
          <a:noFill/>
          <a:ln>
            <a:noFill/>
          </a:ln>
        </p:spPr>
      </p:pic>
      <p:pic>
        <p:nvPicPr>
          <p:cNvPr id="118" name="Google Shape;118;p27" descr="SPACE MISSION"/>
          <p:cNvPicPr preferRelativeResize="0"/>
          <p:nvPr/>
        </p:nvPicPr>
        <p:blipFill>
          <a:blip r:embed="rId5">
            <a:alphaModFix/>
          </a:blip>
          <a:stretch>
            <a:fillRect/>
          </a:stretch>
        </p:blipFill>
        <p:spPr>
          <a:xfrm>
            <a:off x="1873417" y="2959498"/>
            <a:ext cx="2004049" cy="348374"/>
          </a:xfrm>
          <a:prstGeom prst="rect">
            <a:avLst/>
          </a:prstGeom>
          <a:noFill/>
          <a:ln>
            <a:noFill/>
          </a:ln>
        </p:spPr>
      </p:pic>
      <p:pic>
        <p:nvPicPr>
          <p:cNvPr id="119" name="Google Shape;119;p27">
            <a:hlinkClick r:id="" action="ppaction://hlinkshowjump?jump=previousslide"/>
          </p:cNvPr>
          <p:cNvPicPr preferRelativeResize="0"/>
          <p:nvPr/>
        </p:nvPicPr>
        <p:blipFill>
          <a:blip r:embed="rId6">
            <a:alphaModFix/>
          </a:blip>
          <a:stretch>
            <a:fillRect/>
          </a:stretch>
        </p:blipFill>
        <p:spPr>
          <a:xfrm>
            <a:off x="79750" y="101750"/>
            <a:ext cx="494675" cy="494675"/>
          </a:xfrm>
          <a:prstGeom prst="rect">
            <a:avLst/>
          </a:prstGeom>
          <a:noFill/>
          <a:ln>
            <a:noFill/>
          </a:ln>
        </p:spPr>
      </p:pic>
      <p:pic>
        <p:nvPicPr>
          <p:cNvPr id="2" name="Google Shape;166;p30">
            <a:extLst>
              <a:ext uri="{FF2B5EF4-FFF2-40B4-BE49-F238E27FC236}">
                <a16:creationId xmlns:a16="http://schemas.microsoft.com/office/drawing/2014/main" id="{65B86AF7-1166-276E-4D64-80C18A36B7C4}"/>
              </a:ext>
            </a:extLst>
          </p:cNvPr>
          <p:cNvPicPr preferRelativeResize="0"/>
          <p:nvPr/>
        </p:nvPicPr>
        <p:blipFill>
          <a:blip r:embed="rId7">
            <a:alphaModFix/>
          </a:blip>
          <a:stretch>
            <a:fillRect/>
          </a:stretch>
        </p:blipFill>
        <p:spPr>
          <a:xfrm>
            <a:off x="828000" y="252001"/>
            <a:ext cx="7223793" cy="1205090"/>
          </a:xfrm>
          <a:prstGeom prst="rect">
            <a:avLst/>
          </a:prstGeom>
          <a:noFill/>
          <a:ln>
            <a:noFill/>
          </a:ln>
        </p:spPr>
      </p:pic>
      <p:sp>
        <p:nvSpPr>
          <p:cNvPr id="3" name="Google Shape;171;p30">
            <a:extLst>
              <a:ext uri="{FF2B5EF4-FFF2-40B4-BE49-F238E27FC236}">
                <a16:creationId xmlns:a16="http://schemas.microsoft.com/office/drawing/2014/main" id="{3BFFD8DC-F02A-B582-F283-C44457601C86}"/>
              </a:ext>
            </a:extLst>
          </p:cNvPr>
          <p:cNvSpPr/>
          <p:nvPr/>
        </p:nvSpPr>
        <p:spPr>
          <a:xfrm>
            <a:off x="734400" y="165599"/>
            <a:ext cx="7394400" cy="1353651"/>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6" name="Rectangle 5">
            <a:extLst>
              <a:ext uri="{FF2B5EF4-FFF2-40B4-BE49-F238E27FC236}">
                <a16:creationId xmlns:a16="http://schemas.microsoft.com/office/drawing/2014/main" id="{62AF8962-4510-16AA-312C-0E442BF774E7}"/>
              </a:ext>
            </a:extLst>
          </p:cNvPr>
          <p:cNvSpPr/>
          <p:nvPr/>
        </p:nvSpPr>
        <p:spPr>
          <a:xfrm>
            <a:off x="3404877" y="4453247"/>
            <a:ext cx="2382487" cy="452746"/>
          </a:xfrm>
          <a:prstGeom prst="rect">
            <a:avLst/>
          </a:prstGeom>
          <a:solidFill>
            <a:schemeClr val="tx1"/>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PACE MISSION"/>
              </a:rPr>
              <a:t>LOGIN</a:t>
            </a:r>
            <a:endParaRPr lang="en-US" sz="2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8"/>
          <p:cNvPicPr preferRelativeResize="0"/>
          <p:nvPr/>
        </p:nvPicPr>
        <p:blipFill>
          <a:blip r:embed="rId3">
            <a:alphaModFix/>
          </a:blip>
          <a:stretch>
            <a:fillRect/>
          </a:stretch>
        </p:blipFill>
        <p:spPr>
          <a:xfrm>
            <a:off x="0" y="0"/>
            <a:ext cx="9144000" cy="5143500"/>
          </a:xfrm>
          <a:prstGeom prst="rect">
            <a:avLst/>
          </a:prstGeom>
          <a:noFill/>
          <a:ln>
            <a:noFill/>
          </a:ln>
        </p:spPr>
      </p:pic>
      <p:sp>
        <p:nvSpPr>
          <p:cNvPr id="126" name="Google Shape;126;p28"/>
          <p:cNvSpPr/>
          <p:nvPr/>
        </p:nvSpPr>
        <p:spPr>
          <a:xfrm>
            <a:off x="2199275" y="1077675"/>
            <a:ext cx="4745400" cy="3959700"/>
          </a:xfrm>
          <a:prstGeom prst="roundRect">
            <a:avLst>
              <a:gd name="adj" fmla="val 16667"/>
            </a:avLst>
          </a:prstGeom>
          <a:solidFill>
            <a:srgbClr val="980000">
              <a:alpha val="6375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7" name="Google Shape;127;p28" descr="SPACE MISSION"/>
          <p:cNvPicPr preferRelativeResize="0"/>
          <p:nvPr/>
        </p:nvPicPr>
        <p:blipFill>
          <a:blip r:embed="rId4">
            <a:alphaModFix/>
          </a:blip>
          <a:stretch>
            <a:fillRect/>
          </a:stretch>
        </p:blipFill>
        <p:spPr>
          <a:xfrm>
            <a:off x="3145300" y="1159325"/>
            <a:ext cx="2745250" cy="377600"/>
          </a:xfrm>
          <a:prstGeom prst="rect">
            <a:avLst/>
          </a:prstGeom>
          <a:noFill/>
          <a:ln>
            <a:noFill/>
          </a:ln>
        </p:spPr>
      </p:pic>
      <p:pic>
        <p:nvPicPr>
          <p:cNvPr id="128" name="Google Shape;128;p28" descr="SPACE MISSION"/>
          <p:cNvPicPr preferRelativeResize="0"/>
          <p:nvPr/>
        </p:nvPicPr>
        <p:blipFill>
          <a:blip r:embed="rId5">
            <a:alphaModFix/>
          </a:blip>
          <a:stretch>
            <a:fillRect/>
          </a:stretch>
        </p:blipFill>
        <p:spPr>
          <a:xfrm>
            <a:off x="2300700" y="1962966"/>
            <a:ext cx="1618675" cy="254300"/>
          </a:xfrm>
          <a:prstGeom prst="rect">
            <a:avLst/>
          </a:prstGeom>
          <a:noFill/>
          <a:ln>
            <a:noFill/>
          </a:ln>
        </p:spPr>
      </p:pic>
      <p:sp>
        <p:nvSpPr>
          <p:cNvPr id="129" name="Google Shape;129;p28"/>
          <p:cNvSpPr/>
          <p:nvPr/>
        </p:nvSpPr>
        <p:spPr>
          <a:xfrm>
            <a:off x="2490150" y="1595625"/>
            <a:ext cx="4163700" cy="66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8"/>
          <p:cNvSpPr/>
          <p:nvPr/>
        </p:nvSpPr>
        <p:spPr>
          <a:xfrm>
            <a:off x="3633125" y="4548525"/>
            <a:ext cx="1877700" cy="377700"/>
          </a:xfrm>
          <a:prstGeom prst="rect">
            <a:avLst/>
          </a:prstGeom>
          <a:solidFill>
            <a:schemeClr val="dk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8"/>
          <p:cNvSpPr/>
          <p:nvPr/>
        </p:nvSpPr>
        <p:spPr>
          <a:xfrm>
            <a:off x="4112700" y="1962266"/>
            <a:ext cx="21432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8"/>
          <p:cNvSpPr/>
          <p:nvPr/>
        </p:nvSpPr>
        <p:spPr>
          <a:xfrm>
            <a:off x="4112700" y="2701993"/>
            <a:ext cx="21432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3" name="Google Shape;133;p28" descr="SPACE MISSION"/>
          <p:cNvPicPr preferRelativeResize="0"/>
          <p:nvPr/>
        </p:nvPicPr>
        <p:blipFill>
          <a:blip r:embed="rId6">
            <a:alphaModFix/>
          </a:blip>
          <a:stretch>
            <a:fillRect/>
          </a:stretch>
        </p:blipFill>
        <p:spPr>
          <a:xfrm>
            <a:off x="2344550" y="2687131"/>
            <a:ext cx="1618674" cy="282650"/>
          </a:xfrm>
          <a:prstGeom prst="rect">
            <a:avLst/>
          </a:prstGeom>
          <a:noFill/>
          <a:ln>
            <a:noFill/>
          </a:ln>
        </p:spPr>
      </p:pic>
      <p:pic>
        <p:nvPicPr>
          <p:cNvPr id="134" name="Google Shape;134;p28" descr="SPACE MISSION"/>
          <p:cNvPicPr preferRelativeResize="0"/>
          <p:nvPr/>
        </p:nvPicPr>
        <p:blipFill>
          <a:blip r:embed="rId7">
            <a:alphaModFix/>
          </a:blip>
          <a:stretch>
            <a:fillRect/>
          </a:stretch>
        </p:blipFill>
        <p:spPr>
          <a:xfrm>
            <a:off x="2344550" y="3579937"/>
            <a:ext cx="1574825" cy="282650"/>
          </a:xfrm>
          <a:prstGeom prst="rect">
            <a:avLst/>
          </a:prstGeom>
          <a:noFill/>
          <a:ln>
            <a:noFill/>
          </a:ln>
        </p:spPr>
      </p:pic>
      <p:sp>
        <p:nvSpPr>
          <p:cNvPr id="135" name="Google Shape;135;p28"/>
          <p:cNvSpPr/>
          <p:nvPr/>
        </p:nvSpPr>
        <p:spPr>
          <a:xfrm>
            <a:off x="4112700" y="3593753"/>
            <a:ext cx="21432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 name="Google Shape;136;p28">
            <a:hlinkClick r:id="rId8" action="ppaction://hlinksldjump"/>
          </p:cNvPr>
          <p:cNvPicPr preferRelativeResize="0"/>
          <p:nvPr/>
        </p:nvPicPr>
        <p:blipFill>
          <a:blip r:embed="rId9">
            <a:alphaModFix/>
          </a:blip>
          <a:stretch>
            <a:fillRect/>
          </a:stretch>
        </p:blipFill>
        <p:spPr>
          <a:xfrm>
            <a:off x="28800" y="49551"/>
            <a:ext cx="494675" cy="494675"/>
          </a:xfrm>
          <a:prstGeom prst="rect">
            <a:avLst/>
          </a:prstGeom>
          <a:noFill/>
          <a:ln>
            <a:noFill/>
          </a:ln>
        </p:spPr>
      </p:pic>
      <p:pic>
        <p:nvPicPr>
          <p:cNvPr id="137" name="Google Shape;137;p28" descr="SPACE MISSION"/>
          <p:cNvPicPr preferRelativeResize="0"/>
          <p:nvPr/>
        </p:nvPicPr>
        <p:blipFill>
          <a:blip r:embed="rId10">
            <a:alphaModFix/>
          </a:blip>
          <a:stretch>
            <a:fillRect/>
          </a:stretch>
        </p:blipFill>
        <p:spPr>
          <a:xfrm>
            <a:off x="4112696" y="4596050"/>
            <a:ext cx="1011887" cy="282650"/>
          </a:xfrm>
          <a:prstGeom prst="rect">
            <a:avLst/>
          </a:prstGeom>
          <a:noFill/>
          <a:ln>
            <a:noFill/>
          </a:ln>
        </p:spPr>
      </p:pic>
      <p:pic>
        <p:nvPicPr>
          <p:cNvPr id="4" name="Google Shape;166;p30">
            <a:extLst>
              <a:ext uri="{FF2B5EF4-FFF2-40B4-BE49-F238E27FC236}">
                <a16:creationId xmlns:a16="http://schemas.microsoft.com/office/drawing/2014/main" id="{C0F1DB10-4D35-CC1C-8EAF-823351C35932}"/>
              </a:ext>
            </a:extLst>
          </p:cNvPr>
          <p:cNvPicPr preferRelativeResize="0"/>
          <p:nvPr/>
        </p:nvPicPr>
        <p:blipFill>
          <a:blip r:embed="rId11">
            <a:alphaModFix/>
          </a:blip>
          <a:stretch>
            <a:fillRect/>
          </a:stretch>
        </p:blipFill>
        <p:spPr>
          <a:xfrm>
            <a:off x="1435440" y="214675"/>
            <a:ext cx="6239858" cy="659103"/>
          </a:xfrm>
          <a:prstGeom prst="rect">
            <a:avLst/>
          </a:prstGeom>
          <a:noFill/>
          <a:ln>
            <a:noFill/>
          </a:ln>
        </p:spPr>
      </p:pic>
      <p:sp>
        <p:nvSpPr>
          <p:cNvPr id="5" name="Google Shape;171;p30">
            <a:extLst>
              <a:ext uri="{FF2B5EF4-FFF2-40B4-BE49-F238E27FC236}">
                <a16:creationId xmlns:a16="http://schemas.microsoft.com/office/drawing/2014/main" id="{AA41B7D3-453B-9642-4D58-80E1B4CC38F8}"/>
              </a:ext>
            </a:extLst>
          </p:cNvPr>
          <p:cNvSpPr/>
          <p:nvPr/>
        </p:nvSpPr>
        <p:spPr>
          <a:xfrm>
            <a:off x="1389600" y="101749"/>
            <a:ext cx="6393600" cy="896141"/>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9"/>
          <p:cNvPicPr preferRelativeResize="0"/>
          <p:nvPr/>
        </p:nvPicPr>
        <p:blipFill>
          <a:blip r:embed="rId3">
            <a:alphaModFix/>
          </a:blip>
          <a:stretch>
            <a:fillRect/>
          </a:stretch>
        </p:blipFill>
        <p:spPr>
          <a:xfrm>
            <a:off x="0" y="0"/>
            <a:ext cx="9144000" cy="5143500"/>
          </a:xfrm>
          <a:prstGeom prst="rect">
            <a:avLst/>
          </a:prstGeom>
          <a:noFill/>
          <a:ln>
            <a:noFill/>
          </a:ln>
        </p:spPr>
      </p:pic>
      <p:sp>
        <p:nvSpPr>
          <p:cNvPr id="144" name="Google Shape;144;p29"/>
          <p:cNvSpPr/>
          <p:nvPr/>
        </p:nvSpPr>
        <p:spPr>
          <a:xfrm>
            <a:off x="2199275" y="1077675"/>
            <a:ext cx="4745400" cy="3959700"/>
          </a:xfrm>
          <a:prstGeom prst="roundRect">
            <a:avLst>
              <a:gd name="adj" fmla="val 16667"/>
            </a:avLst>
          </a:prstGeom>
          <a:solidFill>
            <a:srgbClr val="980000">
              <a:alpha val="6375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5" name="Google Shape;145;p29" descr="SPACE MISSION"/>
          <p:cNvPicPr preferRelativeResize="0"/>
          <p:nvPr/>
        </p:nvPicPr>
        <p:blipFill>
          <a:blip r:embed="rId4">
            <a:alphaModFix/>
          </a:blip>
          <a:stretch>
            <a:fillRect/>
          </a:stretch>
        </p:blipFill>
        <p:spPr>
          <a:xfrm>
            <a:off x="3145300" y="1159325"/>
            <a:ext cx="2745250" cy="377600"/>
          </a:xfrm>
          <a:prstGeom prst="rect">
            <a:avLst/>
          </a:prstGeom>
          <a:noFill/>
          <a:ln>
            <a:noFill/>
          </a:ln>
        </p:spPr>
      </p:pic>
      <p:sp>
        <p:nvSpPr>
          <p:cNvPr id="146" name="Google Shape;146;p29"/>
          <p:cNvSpPr/>
          <p:nvPr/>
        </p:nvSpPr>
        <p:spPr>
          <a:xfrm>
            <a:off x="2490150" y="1595625"/>
            <a:ext cx="4163700" cy="66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9"/>
          <p:cNvSpPr/>
          <p:nvPr/>
        </p:nvSpPr>
        <p:spPr>
          <a:xfrm>
            <a:off x="3633125" y="4548525"/>
            <a:ext cx="1877700" cy="3777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 name="Google Shape;148;p29" descr="SPACE MISSION"/>
          <p:cNvPicPr preferRelativeResize="0"/>
          <p:nvPr/>
        </p:nvPicPr>
        <p:blipFill>
          <a:blip r:embed="rId5">
            <a:alphaModFix/>
          </a:blip>
          <a:stretch>
            <a:fillRect/>
          </a:stretch>
        </p:blipFill>
        <p:spPr>
          <a:xfrm>
            <a:off x="3784575" y="4638850"/>
            <a:ext cx="1574825" cy="197050"/>
          </a:xfrm>
          <a:prstGeom prst="rect">
            <a:avLst/>
          </a:prstGeom>
          <a:noFill/>
          <a:ln>
            <a:noFill/>
          </a:ln>
        </p:spPr>
      </p:pic>
      <p:pic>
        <p:nvPicPr>
          <p:cNvPr id="149" name="Google Shape;149;p29">
            <a:hlinkClick r:id="" action="ppaction://hlinkshowjump?jump=previousslide"/>
          </p:cNvPr>
          <p:cNvPicPr preferRelativeResize="0"/>
          <p:nvPr/>
        </p:nvPicPr>
        <p:blipFill>
          <a:blip r:embed="rId6">
            <a:alphaModFix/>
          </a:blip>
          <a:stretch>
            <a:fillRect/>
          </a:stretch>
        </p:blipFill>
        <p:spPr>
          <a:xfrm>
            <a:off x="79750" y="101750"/>
            <a:ext cx="494675" cy="494675"/>
          </a:xfrm>
          <a:prstGeom prst="rect">
            <a:avLst/>
          </a:prstGeom>
          <a:noFill/>
          <a:ln>
            <a:noFill/>
          </a:ln>
        </p:spPr>
      </p:pic>
      <p:pic>
        <p:nvPicPr>
          <p:cNvPr id="150" name="Google Shape;150;p29"/>
          <p:cNvPicPr preferRelativeResize="0"/>
          <p:nvPr/>
        </p:nvPicPr>
        <p:blipFill>
          <a:blip r:embed="rId7">
            <a:alphaModFix/>
          </a:blip>
          <a:stretch>
            <a:fillRect/>
          </a:stretch>
        </p:blipFill>
        <p:spPr>
          <a:xfrm>
            <a:off x="2708724" y="1775500"/>
            <a:ext cx="847028" cy="847050"/>
          </a:xfrm>
          <a:prstGeom prst="rect">
            <a:avLst/>
          </a:prstGeom>
          <a:noFill/>
          <a:ln>
            <a:noFill/>
          </a:ln>
        </p:spPr>
      </p:pic>
      <p:pic>
        <p:nvPicPr>
          <p:cNvPr id="151" name="Google Shape;151;p29" descr="SPACE MISSION"/>
          <p:cNvPicPr preferRelativeResize="0"/>
          <p:nvPr/>
        </p:nvPicPr>
        <p:blipFill>
          <a:blip r:embed="rId8">
            <a:alphaModFix/>
          </a:blip>
          <a:stretch>
            <a:fillRect/>
          </a:stretch>
        </p:blipFill>
        <p:spPr>
          <a:xfrm>
            <a:off x="4447900" y="1775500"/>
            <a:ext cx="2106000" cy="377700"/>
          </a:xfrm>
          <a:prstGeom prst="rect">
            <a:avLst/>
          </a:prstGeom>
          <a:noFill/>
          <a:ln>
            <a:noFill/>
          </a:ln>
        </p:spPr>
      </p:pic>
      <p:pic>
        <p:nvPicPr>
          <p:cNvPr id="152" name="Google Shape;152;p29"/>
          <p:cNvPicPr preferRelativeResize="0"/>
          <p:nvPr/>
        </p:nvPicPr>
        <p:blipFill>
          <a:blip r:embed="rId9">
            <a:alphaModFix/>
          </a:blip>
          <a:stretch>
            <a:fillRect/>
          </a:stretch>
        </p:blipFill>
        <p:spPr>
          <a:xfrm>
            <a:off x="5827275" y="2147900"/>
            <a:ext cx="979650" cy="1218132"/>
          </a:xfrm>
          <a:prstGeom prst="rect">
            <a:avLst/>
          </a:prstGeom>
          <a:noFill/>
          <a:ln>
            <a:noFill/>
          </a:ln>
        </p:spPr>
      </p:pic>
      <p:pic>
        <p:nvPicPr>
          <p:cNvPr id="153" name="Google Shape;153;p29"/>
          <p:cNvPicPr preferRelativeResize="0"/>
          <p:nvPr/>
        </p:nvPicPr>
        <p:blipFill>
          <a:blip r:embed="rId10">
            <a:alphaModFix/>
          </a:blip>
          <a:stretch>
            <a:fillRect/>
          </a:stretch>
        </p:blipFill>
        <p:spPr>
          <a:xfrm>
            <a:off x="3784563" y="2111988"/>
            <a:ext cx="1289975" cy="1289975"/>
          </a:xfrm>
          <a:prstGeom prst="rect">
            <a:avLst/>
          </a:prstGeom>
          <a:noFill/>
          <a:ln>
            <a:noFill/>
          </a:ln>
        </p:spPr>
      </p:pic>
      <p:pic>
        <p:nvPicPr>
          <p:cNvPr id="155" name="Google Shape;155;p29"/>
          <p:cNvPicPr preferRelativeResize="0"/>
          <p:nvPr/>
        </p:nvPicPr>
        <p:blipFill>
          <a:blip r:embed="rId11">
            <a:alphaModFix/>
          </a:blip>
          <a:stretch>
            <a:fillRect/>
          </a:stretch>
        </p:blipFill>
        <p:spPr>
          <a:xfrm>
            <a:off x="3671650" y="3123025"/>
            <a:ext cx="1515825" cy="1515825"/>
          </a:xfrm>
          <a:prstGeom prst="rect">
            <a:avLst/>
          </a:prstGeom>
          <a:noFill/>
          <a:ln>
            <a:noFill/>
          </a:ln>
        </p:spPr>
      </p:pic>
      <p:pic>
        <p:nvPicPr>
          <p:cNvPr id="156" name="Google Shape;156;p29"/>
          <p:cNvPicPr preferRelativeResize="0"/>
          <p:nvPr/>
        </p:nvPicPr>
        <p:blipFill>
          <a:blip r:embed="rId12">
            <a:alphaModFix/>
          </a:blip>
          <a:stretch>
            <a:fillRect/>
          </a:stretch>
        </p:blipFill>
        <p:spPr>
          <a:xfrm>
            <a:off x="4713500" y="3171350"/>
            <a:ext cx="1377175" cy="1377175"/>
          </a:xfrm>
          <a:prstGeom prst="rect">
            <a:avLst/>
          </a:prstGeom>
          <a:noFill/>
          <a:ln>
            <a:noFill/>
          </a:ln>
        </p:spPr>
      </p:pic>
      <p:pic>
        <p:nvPicPr>
          <p:cNvPr id="157" name="Google Shape;157;p29"/>
          <p:cNvPicPr preferRelativeResize="0"/>
          <p:nvPr/>
        </p:nvPicPr>
        <p:blipFill>
          <a:blip r:embed="rId13">
            <a:alphaModFix/>
          </a:blip>
          <a:stretch>
            <a:fillRect/>
          </a:stretch>
        </p:blipFill>
        <p:spPr>
          <a:xfrm>
            <a:off x="5733850" y="3225050"/>
            <a:ext cx="1166475" cy="1218125"/>
          </a:xfrm>
          <a:prstGeom prst="rect">
            <a:avLst/>
          </a:prstGeom>
          <a:noFill/>
          <a:ln>
            <a:noFill/>
          </a:ln>
        </p:spPr>
      </p:pic>
      <p:pic>
        <p:nvPicPr>
          <p:cNvPr id="4" name="Google Shape;166;p30">
            <a:extLst>
              <a:ext uri="{FF2B5EF4-FFF2-40B4-BE49-F238E27FC236}">
                <a16:creationId xmlns:a16="http://schemas.microsoft.com/office/drawing/2014/main" id="{92350281-33B9-82C2-43BE-FC58492F63D6}"/>
              </a:ext>
            </a:extLst>
          </p:cNvPr>
          <p:cNvPicPr preferRelativeResize="0"/>
          <p:nvPr/>
        </p:nvPicPr>
        <p:blipFill>
          <a:blip r:embed="rId14">
            <a:alphaModFix/>
          </a:blip>
          <a:stretch>
            <a:fillRect/>
          </a:stretch>
        </p:blipFill>
        <p:spPr>
          <a:xfrm>
            <a:off x="1435440" y="214675"/>
            <a:ext cx="6239858" cy="659103"/>
          </a:xfrm>
          <a:prstGeom prst="rect">
            <a:avLst/>
          </a:prstGeom>
          <a:noFill/>
          <a:ln>
            <a:noFill/>
          </a:ln>
        </p:spPr>
      </p:pic>
      <p:sp>
        <p:nvSpPr>
          <p:cNvPr id="5" name="Google Shape;171;p30">
            <a:extLst>
              <a:ext uri="{FF2B5EF4-FFF2-40B4-BE49-F238E27FC236}">
                <a16:creationId xmlns:a16="http://schemas.microsoft.com/office/drawing/2014/main" id="{FA61F1A8-395D-9015-95A3-769F25C6A2B4}"/>
              </a:ext>
            </a:extLst>
          </p:cNvPr>
          <p:cNvSpPr/>
          <p:nvPr/>
        </p:nvSpPr>
        <p:spPr>
          <a:xfrm>
            <a:off x="1389600" y="101749"/>
            <a:ext cx="6393600" cy="896141"/>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Picture 13">
            <a:extLst>
              <a:ext uri="{FF2B5EF4-FFF2-40B4-BE49-F238E27FC236}">
                <a16:creationId xmlns:a16="http://schemas.microsoft.com/office/drawing/2014/main" id="{964B742B-AE0E-9C8C-97DF-9AB0D7521930}"/>
              </a:ext>
            </a:extLst>
          </p:cNvPr>
          <p:cNvPicPr>
            <a:picLocks noChangeAspect="1"/>
          </p:cNvPicPr>
          <p:nvPr/>
        </p:nvPicPr>
        <p:blipFill>
          <a:blip r:embed="rId15"/>
          <a:stretch>
            <a:fillRect/>
          </a:stretch>
        </p:blipFill>
        <p:spPr>
          <a:xfrm>
            <a:off x="4714504" y="2075955"/>
            <a:ext cx="1444337" cy="142949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162" name="Google Shape;162;p30"/>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63" name="Google Shape;163;p30"/>
          <p:cNvPicPr preferRelativeResize="0"/>
          <p:nvPr/>
        </p:nvPicPr>
        <p:blipFill>
          <a:blip r:embed="rId4">
            <a:alphaModFix/>
          </a:blip>
          <a:stretch>
            <a:fillRect/>
          </a:stretch>
        </p:blipFill>
        <p:spPr>
          <a:xfrm>
            <a:off x="1157138" y="3069750"/>
            <a:ext cx="1636250" cy="1636250"/>
          </a:xfrm>
          <a:prstGeom prst="rect">
            <a:avLst/>
          </a:prstGeom>
          <a:noFill/>
          <a:ln>
            <a:noFill/>
          </a:ln>
        </p:spPr>
      </p:pic>
      <p:pic>
        <p:nvPicPr>
          <p:cNvPr id="164" name="Google Shape;164;p30"/>
          <p:cNvPicPr preferRelativeResize="0"/>
          <p:nvPr/>
        </p:nvPicPr>
        <p:blipFill>
          <a:blip r:embed="rId5">
            <a:alphaModFix/>
          </a:blip>
          <a:stretch>
            <a:fillRect/>
          </a:stretch>
        </p:blipFill>
        <p:spPr>
          <a:xfrm>
            <a:off x="6591825" y="2940487"/>
            <a:ext cx="1971350" cy="1636225"/>
          </a:xfrm>
          <a:prstGeom prst="rect">
            <a:avLst/>
          </a:prstGeom>
          <a:noFill/>
          <a:ln>
            <a:noFill/>
          </a:ln>
        </p:spPr>
      </p:pic>
      <p:sp>
        <p:nvSpPr>
          <p:cNvPr id="168" name="Google Shape;168;p30"/>
          <p:cNvSpPr/>
          <p:nvPr/>
        </p:nvSpPr>
        <p:spPr>
          <a:xfrm>
            <a:off x="7809492" y="57025"/>
            <a:ext cx="1257900" cy="1642175"/>
          </a:xfrm>
          <a:prstGeom prst="roundRect">
            <a:avLst>
              <a:gd name="adj" fmla="val 16667"/>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9" name="Google Shape;169;p30"/>
          <p:cNvPicPr preferRelativeResize="0"/>
          <p:nvPr/>
        </p:nvPicPr>
        <p:blipFill>
          <a:blip r:embed="rId6">
            <a:alphaModFix/>
          </a:blip>
          <a:stretch>
            <a:fillRect/>
          </a:stretch>
        </p:blipFill>
        <p:spPr>
          <a:xfrm rot="7014241">
            <a:off x="517423" y="1523041"/>
            <a:ext cx="1169881" cy="1169819"/>
          </a:xfrm>
          <a:prstGeom prst="rect">
            <a:avLst/>
          </a:prstGeom>
          <a:noFill/>
          <a:ln>
            <a:noFill/>
          </a:ln>
        </p:spPr>
      </p:pic>
      <p:pic>
        <p:nvPicPr>
          <p:cNvPr id="170" name="Google Shape;170;p30"/>
          <p:cNvPicPr preferRelativeResize="0"/>
          <p:nvPr/>
        </p:nvPicPr>
        <p:blipFill rotWithShape="1">
          <a:blip r:embed="rId7">
            <a:alphaModFix/>
          </a:blip>
          <a:srcRect t="6790" b="-6790"/>
          <a:stretch/>
        </p:blipFill>
        <p:spPr>
          <a:xfrm>
            <a:off x="7562029" y="57026"/>
            <a:ext cx="1752825" cy="1752812"/>
          </a:xfrm>
          <a:prstGeom prst="rect">
            <a:avLst/>
          </a:prstGeom>
          <a:noFill/>
          <a:ln>
            <a:noFill/>
          </a:ln>
        </p:spPr>
      </p:pic>
      <p:pic>
        <p:nvPicPr>
          <p:cNvPr id="172" name="Google Shape;172;p30">
            <a:hlinkClick r:id="rId8" action="ppaction://hlinksldjump"/>
          </p:cNvPr>
          <p:cNvPicPr preferRelativeResize="0"/>
          <p:nvPr/>
        </p:nvPicPr>
        <p:blipFill rotWithShape="1">
          <a:blip r:embed="rId9">
            <a:alphaModFix/>
          </a:blip>
          <a:srcRect t="11790" b="1"/>
          <a:stretch/>
        </p:blipFill>
        <p:spPr>
          <a:xfrm>
            <a:off x="68739" y="94075"/>
            <a:ext cx="494675" cy="436350"/>
          </a:xfrm>
          <a:prstGeom prst="rect">
            <a:avLst/>
          </a:prstGeom>
          <a:noFill/>
          <a:ln>
            <a:noFill/>
          </a:ln>
        </p:spPr>
      </p:pic>
      <p:pic>
        <p:nvPicPr>
          <p:cNvPr id="173" name="Google Shape;173;p30"/>
          <p:cNvPicPr preferRelativeResize="0"/>
          <p:nvPr/>
        </p:nvPicPr>
        <p:blipFill rotWithShape="1">
          <a:blip r:embed="rId10">
            <a:alphaModFix/>
          </a:blip>
          <a:srcRect l="45393"/>
          <a:stretch/>
        </p:blipFill>
        <p:spPr>
          <a:xfrm>
            <a:off x="0" y="1582450"/>
            <a:ext cx="1000797" cy="1832700"/>
          </a:xfrm>
          <a:prstGeom prst="rect">
            <a:avLst/>
          </a:prstGeom>
          <a:noFill/>
          <a:ln>
            <a:noFill/>
          </a:ln>
        </p:spPr>
      </p:pic>
      <p:sp>
        <p:nvSpPr>
          <p:cNvPr id="174" name="Google Shape;174;p30"/>
          <p:cNvSpPr txBox="1"/>
          <p:nvPr/>
        </p:nvSpPr>
        <p:spPr>
          <a:xfrm>
            <a:off x="7982008" y="1350912"/>
            <a:ext cx="914100" cy="4462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rgbClr val="CBC4C7"/>
                </a:solidFill>
                <a:latin typeface="SPACE MISSION" panose="02000600000000000000" pitchFamily="50" charset="0"/>
                <a:ea typeface="Space Grotesk"/>
                <a:cs typeface="Space Grotesk"/>
                <a:sym typeface="Space Grotesk"/>
              </a:rPr>
              <a:t>Ashley</a:t>
            </a:r>
            <a:endParaRPr sz="1700" b="1">
              <a:solidFill>
                <a:srgbClr val="CBC4C7"/>
              </a:solidFill>
              <a:latin typeface="SPACE MISSION" panose="02000600000000000000" pitchFamily="50" charset="0"/>
              <a:ea typeface="Space Grotesk"/>
              <a:cs typeface="Space Grotesk"/>
              <a:sym typeface="Space Grotesk"/>
            </a:endParaRPr>
          </a:p>
        </p:txBody>
      </p:sp>
      <p:pic>
        <p:nvPicPr>
          <p:cNvPr id="2" name="Google Shape;166;p30">
            <a:extLst>
              <a:ext uri="{FF2B5EF4-FFF2-40B4-BE49-F238E27FC236}">
                <a16:creationId xmlns:a16="http://schemas.microsoft.com/office/drawing/2014/main" id="{2C52EF5E-F378-3476-7E7D-8DC57D5206E8}"/>
              </a:ext>
            </a:extLst>
          </p:cNvPr>
          <p:cNvPicPr preferRelativeResize="0"/>
          <p:nvPr/>
        </p:nvPicPr>
        <p:blipFill>
          <a:blip r:embed="rId11">
            <a:alphaModFix/>
          </a:blip>
          <a:stretch>
            <a:fillRect/>
          </a:stretch>
        </p:blipFill>
        <p:spPr>
          <a:xfrm>
            <a:off x="1337642" y="208588"/>
            <a:ext cx="6239858" cy="659103"/>
          </a:xfrm>
          <a:prstGeom prst="rect">
            <a:avLst/>
          </a:prstGeom>
          <a:noFill/>
          <a:ln>
            <a:noFill/>
          </a:ln>
        </p:spPr>
      </p:pic>
      <p:sp>
        <p:nvSpPr>
          <p:cNvPr id="3" name="Google Shape;171;p30">
            <a:extLst>
              <a:ext uri="{FF2B5EF4-FFF2-40B4-BE49-F238E27FC236}">
                <a16:creationId xmlns:a16="http://schemas.microsoft.com/office/drawing/2014/main" id="{11BEFA88-BF6E-FCC1-F2CB-940E92E945D2}"/>
              </a:ext>
            </a:extLst>
          </p:cNvPr>
          <p:cNvSpPr/>
          <p:nvPr/>
        </p:nvSpPr>
        <p:spPr>
          <a:xfrm>
            <a:off x="1291802" y="95662"/>
            <a:ext cx="6393600" cy="896141"/>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95D1C7E4-34E3-989C-F0B9-A1F634EA833C}"/>
                  </a:ext>
                </a:extLst>
              </p:cNvPr>
              <p:cNvGraphicFramePr>
                <a:graphicFrameLocks noChangeAspect="1"/>
              </p:cNvGraphicFramePr>
              <p:nvPr>
                <p:extLst>
                  <p:ext uri="{D42A27DB-BD31-4B8C-83A1-F6EECF244321}">
                    <p14:modId xmlns:p14="http://schemas.microsoft.com/office/powerpoint/2010/main" val="3438394340"/>
                  </p:ext>
                </p:extLst>
              </p:nvPr>
            </p:nvGraphicFramePr>
            <p:xfrm>
              <a:off x="2306006" y="967620"/>
              <a:ext cx="4303129" cy="2280659"/>
            </p:xfrm>
            <a:graphic>
              <a:graphicData uri="http://schemas.microsoft.com/office/powerpoint/2016/slidezoom">
                <pslz:sldZm>
                  <pslz:sldZmObj sldId="262" cId="0">
                    <pslz:zmPr id="{193C8BE4-0FEA-4B3C-8A2E-A646B2344079}" returnToParent="0" imageType="cover" transitionDur="2000">
                      <p166:blipFill xmlns:p166="http://schemas.microsoft.com/office/powerpoint/2016/6/main">
                        <a:blip r:embed="rId12"/>
                        <a:stretch>
                          <a:fillRect/>
                        </a:stretch>
                      </p166:blipFill>
                      <p166:spPr xmlns:p166="http://schemas.microsoft.com/office/powerpoint/2016/6/main">
                        <a:xfrm>
                          <a:off x="0" y="0"/>
                          <a:ext cx="4303129" cy="2280659"/>
                        </a:xfrm>
                        <a:prstGeom prst="rect">
                          <a:avLst/>
                        </a:prstGeom>
                        <a:ln w="3175">
                          <a:noFill/>
                        </a:ln>
                      </p166:spPr>
                    </pslz:zmPr>
                  </pslz:sldZmObj>
                </pslz:sldZm>
              </a:graphicData>
            </a:graphic>
          </p:graphicFrame>
        </mc:Choice>
        <mc:Fallback xmlns="">
          <p:pic>
            <p:nvPicPr>
              <p:cNvPr id="9" name="Slide Zoom 8">
                <a:hlinkClick r:id="rId13" action="ppaction://hlinksldjump"/>
                <a:extLst>
                  <a:ext uri="{FF2B5EF4-FFF2-40B4-BE49-F238E27FC236}">
                    <a16:creationId xmlns:a16="http://schemas.microsoft.com/office/drawing/2014/main" id="{95D1C7E4-34E3-989C-F0B9-A1F634EA833C}"/>
                  </a:ext>
                </a:extLst>
              </p:cNvPr>
              <p:cNvPicPr>
                <a:picLocks noGrp="1" noRot="1" noChangeAspect="1" noMove="1" noResize="1" noEditPoints="1" noAdjustHandles="1" noChangeArrowheads="1" noChangeShapeType="1"/>
              </p:cNvPicPr>
              <p:nvPr/>
            </p:nvPicPr>
            <p:blipFill>
              <a:blip r:embed="rId14"/>
              <a:stretch>
                <a:fillRect/>
              </a:stretch>
            </p:blipFill>
            <p:spPr>
              <a:xfrm>
                <a:off x="2306006" y="967620"/>
                <a:ext cx="4303129" cy="2280659"/>
              </a:xfrm>
              <a:prstGeom prst="rect">
                <a:avLst/>
              </a:prstGeom>
              <a:ln w="3175">
                <a:noFill/>
              </a:ln>
            </p:spPr>
          </p:pic>
        </mc:Fallback>
      </mc:AlternateContent>
      <p:sp>
        <p:nvSpPr>
          <p:cNvPr id="4" name="TextBox 3">
            <a:extLst>
              <a:ext uri="{FF2B5EF4-FFF2-40B4-BE49-F238E27FC236}">
                <a16:creationId xmlns:a16="http://schemas.microsoft.com/office/drawing/2014/main" id="{7DE44C05-897F-232F-A1CC-9AB4058590ED}"/>
              </a:ext>
            </a:extLst>
          </p:cNvPr>
          <p:cNvSpPr txBox="1"/>
          <p:nvPr/>
        </p:nvSpPr>
        <p:spPr>
          <a:xfrm>
            <a:off x="2537551" y="2705002"/>
            <a:ext cx="4080971" cy="553998"/>
          </a:xfrm>
          <a:prstGeom prst="rect">
            <a:avLst/>
          </a:prstGeom>
          <a:noFill/>
        </p:spPr>
        <p:txBody>
          <a:bodyPr wrap="square" rtlCol="0">
            <a:spAutoFit/>
          </a:bodyPr>
          <a:lstStyle/>
          <a:p>
            <a:pPr algn="ctr"/>
            <a:r>
              <a:rPr lang="en-US" sz="3000" dirty="0">
                <a:solidFill>
                  <a:srgbClr val="CBC4C7"/>
                </a:solidFill>
                <a:latin typeface="SPACE MISSION" panose="02000600000000000000" pitchFamily="50" charset="0"/>
              </a:rPr>
              <a:t>GALACTIC GEOMETRY</a:t>
            </a:r>
          </a:p>
        </p:txBody>
      </p:sp>
      <p:sp>
        <p:nvSpPr>
          <p:cNvPr id="6" name="TextBox 5">
            <a:extLst>
              <a:ext uri="{FF2B5EF4-FFF2-40B4-BE49-F238E27FC236}">
                <a16:creationId xmlns:a16="http://schemas.microsoft.com/office/drawing/2014/main" id="{FBFE6C64-BF71-992A-67A6-3DF3DE767027}"/>
              </a:ext>
            </a:extLst>
          </p:cNvPr>
          <p:cNvSpPr txBox="1"/>
          <p:nvPr/>
        </p:nvSpPr>
        <p:spPr>
          <a:xfrm>
            <a:off x="25322" y="4418200"/>
            <a:ext cx="4845587" cy="553998"/>
          </a:xfrm>
          <a:prstGeom prst="rect">
            <a:avLst/>
          </a:prstGeom>
          <a:noFill/>
        </p:spPr>
        <p:txBody>
          <a:bodyPr wrap="square" rtlCol="0">
            <a:spAutoFit/>
          </a:bodyPr>
          <a:lstStyle/>
          <a:p>
            <a:pPr algn="ctr"/>
            <a:r>
              <a:rPr lang="en-US" sz="3000">
                <a:solidFill>
                  <a:srgbClr val="7DF0FF"/>
                </a:solidFill>
                <a:latin typeface="SPACE MISSION" panose="02000600000000000000" pitchFamily="50" charset="0"/>
              </a:rPr>
              <a:t>ANDROMEDA ARITHMETIC</a:t>
            </a:r>
          </a:p>
        </p:txBody>
      </p:sp>
      <p:sp>
        <p:nvSpPr>
          <p:cNvPr id="7" name="TextBox 6">
            <a:extLst>
              <a:ext uri="{FF2B5EF4-FFF2-40B4-BE49-F238E27FC236}">
                <a16:creationId xmlns:a16="http://schemas.microsoft.com/office/drawing/2014/main" id="{7B7E0990-65C5-56E5-A22E-EBB3C66A5D04}"/>
              </a:ext>
            </a:extLst>
          </p:cNvPr>
          <p:cNvSpPr txBox="1"/>
          <p:nvPr/>
        </p:nvSpPr>
        <p:spPr>
          <a:xfrm>
            <a:off x="5357054" y="4429001"/>
            <a:ext cx="4080971" cy="553998"/>
          </a:xfrm>
          <a:prstGeom prst="rect">
            <a:avLst/>
          </a:prstGeom>
          <a:noFill/>
        </p:spPr>
        <p:txBody>
          <a:bodyPr wrap="square" rtlCol="0">
            <a:spAutoFit/>
          </a:bodyPr>
          <a:lstStyle/>
          <a:p>
            <a:pPr algn="ctr"/>
            <a:r>
              <a:rPr lang="en-US" sz="3000">
                <a:solidFill>
                  <a:srgbClr val="E0AB4C"/>
                </a:solidFill>
                <a:latin typeface="SPACE MISSION" panose="02000600000000000000" pitchFamily="50" charset="0"/>
              </a:rPr>
              <a:t>COSMIC COUNTING</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72"/>
                                        </p:tgtEl>
                                        <p:attrNameLst>
                                          <p:attrName>style.visibility</p:attrName>
                                        </p:attrNameLst>
                                      </p:cBhvr>
                                      <p:to>
                                        <p:strVal val="visible"/>
                                      </p:to>
                                    </p:set>
                                    <p:anim calcmode="lin" valueType="num">
                                      <p:cBhvr additive="base">
                                        <p:cTn id="15" dur="500" fill="hold"/>
                                        <p:tgtEl>
                                          <p:spTgt spid="172"/>
                                        </p:tgtEl>
                                        <p:attrNameLst>
                                          <p:attrName>ppt_x</p:attrName>
                                        </p:attrNameLst>
                                      </p:cBhvr>
                                      <p:tavLst>
                                        <p:tav tm="0">
                                          <p:val>
                                            <p:strVal val="#ppt_x"/>
                                          </p:val>
                                        </p:tav>
                                        <p:tav tm="100000">
                                          <p:val>
                                            <p:strVal val="#ppt_x"/>
                                          </p:val>
                                        </p:tav>
                                      </p:tavLst>
                                    </p:anim>
                                    <p:anim calcmode="lin" valueType="num">
                                      <p:cBhvr additive="base">
                                        <p:cTn id="16" dur="500" fill="hold"/>
                                        <p:tgtEl>
                                          <p:spTgt spid="17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70"/>
                                        </p:tgtEl>
                                        <p:attrNameLst>
                                          <p:attrName>style.visibility</p:attrName>
                                        </p:attrNameLst>
                                      </p:cBhvr>
                                      <p:to>
                                        <p:strVal val="visible"/>
                                      </p:to>
                                    </p:set>
                                    <p:anim calcmode="lin" valueType="num">
                                      <p:cBhvr additive="base">
                                        <p:cTn id="19" dur="500" fill="hold"/>
                                        <p:tgtEl>
                                          <p:spTgt spid="170"/>
                                        </p:tgtEl>
                                        <p:attrNameLst>
                                          <p:attrName>ppt_x</p:attrName>
                                        </p:attrNameLst>
                                      </p:cBhvr>
                                      <p:tavLst>
                                        <p:tav tm="0">
                                          <p:val>
                                            <p:strVal val="#ppt_x"/>
                                          </p:val>
                                        </p:tav>
                                        <p:tav tm="100000">
                                          <p:val>
                                            <p:strVal val="#ppt_x"/>
                                          </p:val>
                                        </p:tav>
                                      </p:tavLst>
                                    </p:anim>
                                    <p:anim calcmode="lin" valueType="num">
                                      <p:cBhvr additive="base">
                                        <p:cTn id="20" dur="500" fill="hold"/>
                                        <p:tgtEl>
                                          <p:spTgt spid="17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74"/>
                                        </p:tgtEl>
                                        <p:attrNameLst>
                                          <p:attrName>style.visibility</p:attrName>
                                        </p:attrNameLst>
                                      </p:cBhvr>
                                      <p:to>
                                        <p:strVal val="visible"/>
                                      </p:to>
                                    </p:set>
                                    <p:anim calcmode="lin" valueType="num">
                                      <p:cBhvr additive="base">
                                        <p:cTn id="23" dur="500" fill="hold"/>
                                        <p:tgtEl>
                                          <p:spTgt spid="174"/>
                                        </p:tgtEl>
                                        <p:attrNameLst>
                                          <p:attrName>ppt_x</p:attrName>
                                        </p:attrNameLst>
                                      </p:cBhvr>
                                      <p:tavLst>
                                        <p:tav tm="0">
                                          <p:val>
                                            <p:strVal val="#ppt_x"/>
                                          </p:val>
                                        </p:tav>
                                        <p:tav tm="100000">
                                          <p:val>
                                            <p:strVal val="#ppt_x"/>
                                          </p:val>
                                        </p:tav>
                                      </p:tavLst>
                                    </p:anim>
                                    <p:anim calcmode="lin" valueType="num">
                                      <p:cBhvr additive="base">
                                        <p:cTn id="24" dur="500" fill="hold"/>
                                        <p:tgtEl>
                                          <p:spTgt spid="17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68"/>
                                        </p:tgtEl>
                                        <p:attrNameLst>
                                          <p:attrName>style.visibility</p:attrName>
                                        </p:attrNameLst>
                                      </p:cBhvr>
                                      <p:to>
                                        <p:strVal val="visible"/>
                                      </p:to>
                                    </p:set>
                                    <p:anim calcmode="lin" valueType="num">
                                      <p:cBhvr additive="base">
                                        <p:cTn id="27" dur="500" fill="hold"/>
                                        <p:tgtEl>
                                          <p:spTgt spid="168"/>
                                        </p:tgtEl>
                                        <p:attrNameLst>
                                          <p:attrName>ppt_x</p:attrName>
                                        </p:attrNameLst>
                                      </p:cBhvr>
                                      <p:tavLst>
                                        <p:tav tm="0">
                                          <p:val>
                                            <p:strVal val="#ppt_x"/>
                                          </p:val>
                                        </p:tav>
                                        <p:tav tm="100000">
                                          <p:val>
                                            <p:strVal val="#ppt_x"/>
                                          </p:val>
                                        </p:tav>
                                      </p:tavLst>
                                    </p:anim>
                                    <p:anim calcmode="lin" valueType="num">
                                      <p:cBhvr additive="base">
                                        <p:cTn id="28" dur="500" fill="hold"/>
                                        <p:tgtEl>
                                          <p:spTgt spid="16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nodeType="clickEffect">
                                  <p:stCondLst>
                                    <p:cond delay="0"/>
                                  </p:stCondLst>
                                  <p:childTnLst>
                                    <p:set>
                                      <p:cBhvr>
                                        <p:cTn id="32" dur="1" fill="hold">
                                          <p:stCondLst>
                                            <p:cond delay="0"/>
                                          </p:stCondLst>
                                        </p:cTn>
                                        <p:tgtEl>
                                          <p:spTgt spid="173"/>
                                        </p:tgtEl>
                                        <p:attrNameLst>
                                          <p:attrName>style.visibility</p:attrName>
                                        </p:attrNameLst>
                                      </p:cBhvr>
                                      <p:to>
                                        <p:strVal val="visible"/>
                                      </p:to>
                                    </p:set>
                                    <p:animEffect transition="in" filter="circle(in)">
                                      <p:cBhvr>
                                        <p:cTn id="33" dur="2000"/>
                                        <p:tgtEl>
                                          <p:spTgt spid="173"/>
                                        </p:tgtEl>
                                      </p:cBhvr>
                                    </p:animEffect>
                                  </p:childTnLst>
                                </p:cTn>
                              </p:par>
                              <p:par>
                                <p:cTn id="34" presetID="6" presetClass="entr" presetSubtype="16" fill="hold" nodeType="withEffect">
                                  <p:stCondLst>
                                    <p:cond delay="0"/>
                                  </p:stCondLst>
                                  <p:childTnLst>
                                    <p:set>
                                      <p:cBhvr>
                                        <p:cTn id="35" dur="1" fill="hold">
                                          <p:stCondLst>
                                            <p:cond delay="0"/>
                                          </p:stCondLst>
                                        </p:cTn>
                                        <p:tgtEl>
                                          <p:spTgt spid="169"/>
                                        </p:tgtEl>
                                        <p:attrNameLst>
                                          <p:attrName>style.visibility</p:attrName>
                                        </p:attrNameLst>
                                      </p:cBhvr>
                                      <p:to>
                                        <p:strVal val="visible"/>
                                      </p:to>
                                    </p:set>
                                    <p:animEffect transition="in" filter="circle(in)">
                                      <p:cBhvr>
                                        <p:cTn id="36" dur="2000"/>
                                        <p:tgtEl>
                                          <p:spTgt spid="169"/>
                                        </p:tgtEl>
                                      </p:cBhvr>
                                    </p:animEffect>
                                  </p:childTnLst>
                                </p:cTn>
                              </p:par>
                              <p:par>
                                <p:cTn id="37" presetID="6" presetClass="entr" presetSubtype="16"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circle(in)">
                                      <p:cBhvr>
                                        <p:cTn id="39" dur="2000"/>
                                        <p:tgtEl>
                                          <p:spTgt spid="9"/>
                                        </p:tgtEl>
                                      </p:cBhvr>
                                    </p:animEffect>
                                  </p:childTnLst>
                                </p:cTn>
                              </p:par>
                              <p:par>
                                <p:cTn id="40" presetID="6" presetClass="entr" presetSubtype="16" fill="hold" nodeType="withEffect">
                                  <p:stCondLst>
                                    <p:cond delay="0"/>
                                  </p:stCondLst>
                                  <p:childTnLst>
                                    <p:set>
                                      <p:cBhvr>
                                        <p:cTn id="41" dur="1" fill="hold">
                                          <p:stCondLst>
                                            <p:cond delay="0"/>
                                          </p:stCondLst>
                                        </p:cTn>
                                        <p:tgtEl>
                                          <p:spTgt spid="164"/>
                                        </p:tgtEl>
                                        <p:attrNameLst>
                                          <p:attrName>style.visibility</p:attrName>
                                        </p:attrNameLst>
                                      </p:cBhvr>
                                      <p:to>
                                        <p:strVal val="visible"/>
                                      </p:to>
                                    </p:set>
                                    <p:animEffect transition="in" filter="circle(in)">
                                      <p:cBhvr>
                                        <p:cTn id="42" dur="2000"/>
                                        <p:tgtEl>
                                          <p:spTgt spid="164"/>
                                        </p:tgtEl>
                                      </p:cBhvr>
                                    </p:animEffect>
                                  </p:childTnLst>
                                </p:cTn>
                              </p:par>
                              <p:par>
                                <p:cTn id="43" presetID="6" presetClass="entr" presetSubtype="16" fill="hold" nodeType="withEffect">
                                  <p:stCondLst>
                                    <p:cond delay="0"/>
                                  </p:stCondLst>
                                  <p:childTnLst>
                                    <p:set>
                                      <p:cBhvr>
                                        <p:cTn id="44" dur="1" fill="hold">
                                          <p:stCondLst>
                                            <p:cond delay="0"/>
                                          </p:stCondLst>
                                        </p:cTn>
                                        <p:tgtEl>
                                          <p:spTgt spid="163"/>
                                        </p:tgtEl>
                                        <p:attrNameLst>
                                          <p:attrName>style.visibility</p:attrName>
                                        </p:attrNameLst>
                                      </p:cBhvr>
                                      <p:to>
                                        <p:strVal val="visible"/>
                                      </p:to>
                                    </p:set>
                                    <p:animEffect transition="in" filter="circle(in)">
                                      <p:cBhvr>
                                        <p:cTn id="45" dur="2000"/>
                                        <p:tgtEl>
                                          <p:spTgt spid="163"/>
                                        </p:tgtEl>
                                      </p:cBhvr>
                                    </p:animEffect>
                                  </p:childTnLst>
                                </p:cTn>
                              </p:par>
                              <p:par>
                                <p:cTn id="46" presetID="45" presetClass="entr" presetSubtype="0" fill="hold" grpId="0" nodeType="with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2000"/>
                                        <p:tgtEl>
                                          <p:spTgt spid="4"/>
                                        </p:tgtEl>
                                      </p:cBhvr>
                                    </p:animEffect>
                                    <p:anim calcmode="lin" valueType="num">
                                      <p:cBhvr>
                                        <p:cTn id="49" dur="2000" fill="hold"/>
                                        <p:tgtEl>
                                          <p:spTgt spid="4"/>
                                        </p:tgtEl>
                                        <p:attrNameLst>
                                          <p:attrName>ppt_w</p:attrName>
                                        </p:attrNameLst>
                                      </p:cBhvr>
                                      <p:tavLst>
                                        <p:tav tm="0" fmla="#ppt_w*sin(2.5*pi*$)">
                                          <p:val>
                                            <p:fltVal val="0"/>
                                          </p:val>
                                        </p:tav>
                                        <p:tav tm="100000">
                                          <p:val>
                                            <p:fltVal val="1"/>
                                          </p:val>
                                        </p:tav>
                                      </p:tavLst>
                                    </p:anim>
                                    <p:anim calcmode="lin" valueType="num">
                                      <p:cBhvr>
                                        <p:cTn id="50" dur="2000" fill="hold"/>
                                        <p:tgtEl>
                                          <p:spTgt spid="4"/>
                                        </p:tgtEl>
                                        <p:attrNameLst>
                                          <p:attrName>ppt_h</p:attrName>
                                        </p:attrNameLst>
                                      </p:cBhvr>
                                      <p:tavLst>
                                        <p:tav tm="0">
                                          <p:val>
                                            <p:strVal val="#ppt_h"/>
                                          </p:val>
                                        </p:tav>
                                        <p:tav tm="100000">
                                          <p:val>
                                            <p:strVal val="#ppt_h"/>
                                          </p:val>
                                        </p:tav>
                                      </p:tavLst>
                                    </p:anim>
                                  </p:childTnLst>
                                </p:cTn>
                              </p:par>
                              <p:par>
                                <p:cTn id="51" presetID="45" presetClass="entr" presetSubtype="0" fill="hold" grpId="0" nodeType="with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2000"/>
                                        <p:tgtEl>
                                          <p:spTgt spid="6"/>
                                        </p:tgtEl>
                                      </p:cBhvr>
                                    </p:animEffect>
                                    <p:anim calcmode="lin" valueType="num">
                                      <p:cBhvr>
                                        <p:cTn id="54" dur="2000" fill="hold"/>
                                        <p:tgtEl>
                                          <p:spTgt spid="6"/>
                                        </p:tgtEl>
                                        <p:attrNameLst>
                                          <p:attrName>ppt_w</p:attrName>
                                        </p:attrNameLst>
                                      </p:cBhvr>
                                      <p:tavLst>
                                        <p:tav tm="0" fmla="#ppt_w*sin(2.5*pi*$)">
                                          <p:val>
                                            <p:fltVal val="0"/>
                                          </p:val>
                                        </p:tav>
                                        <p:tav tm="100000">
                                          <p:val>
                                            <p:fltVal val="1"/>
                                          </p:val>
                                        </p:tav>
                                      </p:tavLst>
                                    </p:anim>
                                    <p:anim calcmode="lin" valueType="num">
                                      <p:cBhvr>
                                        <p:cTn id="55" dur="2000" fill="hold"/>
                                        <p:tgtEl>
                                          <p:spTgt spid="6"/>
                                        </p:tgtEl>
                                        <p:attrNameLst>
                                          <p:attrName>ppt_h</p:attrName>
                                        </p:attrNameLst>
                                      </p:cBhvr>
                                      <p:tavLst>
                                        <p:tav tm="0">
                                          <p:val>
                                            <p:strVal val="#ppt_h"/>
                                          </p:val>
                                        </p:tav>
                                        <p:tav tm="100000">
                                          <p:val>
                                            <p:strVal val="#ppt_h"/>
                                          </p:val>
                                        </p:tav>
                                      </p:tavLst>
                                    </p:anim>
                                  </p:childTnLst>
                                </p:cTn>
                              </p:par>
                              <p:par>
                                <p:cTn id="56" presetID="45" presetClass="entr" presetSubtype="0" fill="hold" grpId="0" nodeType="with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fade">
                                      <p:cBhvr>
                                        <p:cTn id="58" dur="2000"/>
                                        <p:tgtEl>
                                          <p:spTgt spid="7"/>
                                        </p:tgtEl>
                                      </p:cBhvr>
                                    </p:animEffect>
                                    <p:anim calcmode="lin" valueType="num">
                                      <p:cBhvr>
                                        <p:cTn id="59" dur="2000" fill="hold"/>
                                        <p:tgtEl>
                                          <p:spTgt spid="7"/>
                                        </p:tgtEl>
                                        <p:attrNameLst>
                                          <p:attrName>ppt_w</p:attrName>
                                        </p:attrNameLst>
                                      </p:cBhvr>
                                      <p:tavLst>
                                        <p:tav tm="0" fmla="#ppt_w*sin(2.5*pi*$)">
                                          <p:val>
                                            <p:fltVal val="0"/>
                                          </p:val>
                                        </p:tav>
                                        <p:tav tm="100000">
                                          <p:val>
                                            <p:fltVal val="1"/>
                                          </p:val>
                                        </p:tav>
                                      </p:tavLst>
                                    </p:anim>
                                    <p:anim calcmode="lin" valueType="num">
                                      <p:cBhvr>
                                        <p:cTn id="60" dur="2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p:bldP spid="174" grpId="0"/>
      <p:bldP spid="3" grpId="0" animBg="1"/>
      <p:bldP spid="4" grpId="0"/>
      <p:bldP spid="6" grpId="0"/>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162" name="Google Shape;162;p30"/>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63" name="Google Shape;163;p30"/>
          <p:cNvPicPr preferRelativeResize="0"/>
          <p:nvPr/>
        </p:nvPicPr>
        <p:blipFill>
          <a:blip r:embed="rId4">
            <a:alphaModFix/>
          </a:blip>
          <a:stretch>
            <a:fillRect/>
          </a:stretch>
        </p:blipFill>
        <p:spPr>
          <a:xfrm>
            <a:off x="1157138" y="3069750"/>
            <a:ext cx="1636250" cy="1636250"/>
          </a:xfrm>
          <a:prstGeom prst="rect">
            <a:avLst/>
          </a:prstGeom>
          <a:noFill/>
          <a:ln>
            <a:noFill/>
          </a:ln>
        </p:spPr>
      </p:pic>
      <p:pic>
        <p:nvPicPr>
          <p:cNvPr id="164" name="Google Shape;164;p30"/>
          <p:cNvPicPr preferRelativeResize="0"/>
          <p:nvPr/>
        </p:nvPicPr>
        <p:blipFill>
          <a:blip r:embed="rId5">
            <a:alphaModFix/>
          </a:blip>
          <a:stretch>
            <a:fillRect/>
          </a:stretch>
        </p:blipFill>
        <p:spPr>
          <a:xfrm>
            <a:off x="6591825" y="2940487"/>
            <a:ext cx="1971350" cy="1636225"/>
          </a:xfrm>
          <a:prstGeom prst="rect">
            <a:avLst/>
          </a:prstGeom>
          <a:noFill/>
          <a:ln>
            <a:noFill/>
          </a:ln>
        </p:spPr>
      </p:pic>
      <p:sp>
        <p:nvSpPr>
          <p:cNvPr id="168" name="Google Shape;168;p30"/>
          <p:cNvSpPr/>
          <p:nvPr/>
        </p:nvSpPr>
        <p:spPr>
          <a:xfrm>
            <a:off x="7809492" y="57025"/>
            <a:ext cx="1257900" cy="1642175"/>
          </a:xfrm>
          <a:prstGeom prst="roundRect">
            <a:avLst>
              <a:gd name="adj" fmla="val 16667"/>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9" name="Google Shape;169;p30"/>
          <p:cNvPicPr preferRelativeResize="0"/>
          <p:nvPr/>
        </p:nvPicPr>
        <p:blipFill>
          <a:blip r:embed="rId6">
            <a:alphaModFix/>
          </a:blip>
          <a:stretch>
            <a:fillRect/>
          </a:stretch>
        </p:blipFill>
        <p:spPr>
          <a:xfrm rot="7014241">
            <a:off x="517423" y="1523041"/>
            <a:ext cx="1169881" cy="1169819"/>
          </a:xfrm>
          <a:prstGeom prst="rect">
            <a:avLst/>
          </a:prstGeom>
          <a:noFill/>
          <a:ln>
            <a:noFill/>
          </a:ln>
        </p:spPr>
      </p:pic>
      <p:pic>
        <p:nvPicPr>
          <p:cNvPr id="170" name="Google Shape;170;p30"/>
          <p:cNvPicPr preferRelativeResize="0"/>
          <p:nvPr/>
        </p:nvPicPr>
        <p:blipFill rotWithShape="1">
          <a:blip r:embed="rId7">
            <a:alphaModFix/>
          </a:blip>
          <a:srcRect t="6790" b="-6790"/>
          <a:stretch/>
        </p:blipFill>
        <p:spPr>
          <a:xfrm>
            <a:off x="7562029" y="57026"/>
            <a:ext cx="1752825" cy="1752812"/>
          </a:xfrm>
          <a:prstGeom prst="rect">
            <a:avLst/>
          </a:prstGeom>
          <a:noFill/>
          <a:ln>
            <a:noFill/>
          </a:ln>
        </p:spPr>
      </p:pic>
      <p:pic>
        <p:nvPicPr>
          <p:cNvPr id="172" name="Google Shape;172;p30">
            <a:hlinkClick r:id="rId8" action="ppaction://hlinksldjump"/>
          </p:cNvPr>
          <p:cNvPicPr preferRelativeResize="0"/>
          <p:nvPr/>
        </p:nvPicPr>
        <p:blipFill rotWithShape="1">
          <a:blip r:embed="rId9">
            <a:alphaModFix/>
          </a:blip>
          <a:srcRect t="11790" b="1"/>
          <a:stretch/>
        </p:blipFill>
        <p:spPr>
          <a:xfrm>
            <a:off x="68739" y="94075"/>
            <a:ext cx="494675" cy="436350"/>
          </a:xfrm>
          <a:prstGeom prst="rect">
            <a:avLst/>
          </a:prstGeom>
          <a:noFill/>
          <a:ln>
            <a:noFill/>
          </a:ln>
        </p:spPr>
      </p:pic>
      <p:pic>
        <p:nvPicPr>
          <p:cNvPr id="173" name="Google Shape;173;p30"/>
          <p:cNvPicPr preferRelativeResize="0"/>
          <p:nvPr/>
        </p:nvPicPr>
        <p:blipFill rotWithShape="1">
          <a:blip r:embed="rId10">
            <a:alphaModFix/>
          </a:blip>
          <a:srcRect l="45393"/>
          <a:stretch/>
        </p:blipFill>
        <p:spPr>
          <a:xfrm>
            <a:off x="0" y="1582450"/>
            <a:ext cx="1000797" cy="1832700"/>
          </a:xfrm>
          <a:prstGeom prst="rect">
            <a:avLst/>
          </a:prstGeom>
          <a:noFill/>
          <a:ln>
            <a:noFill/>
          </a:ln>
        </p:spPr>
      </p:pic>
      <p:sp>
        <p:nvSpPr>
          <p:cNvPr id="174" name="Google Shape;174;p30"/>
          <p:cNvSpPr txBox="1"/>
          <p:nvPr/>
        </p:nvSpPr>
        <p:spPr>
          <a:xfrm>
            <a:off x="7982008" y="1350912"/>
            <a:ext cx="914100" cy="4462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rgbClr val="CBC4C7"/>
                </a:solidFill>
                <a:latin typeface="SPACE MISSION" panose="02000600000000000000" pitchFamily="50" charset="0"/>
                <a:ea typeface="Space Grotesk"/>
                <a:cs typeface="Space Grotesk"/>
                <a:sym typeface="Space Grotesk"/>
              </a:rPr>
              <a:t>Ashley</a:t>
            </a:r>
            <a:endParaRPr sz="1700" b="1">
              <a:solidFill>
                <a:srgbClr val="CBC4C7"/>
              </a:solidFill>
              <a:latin typeface="SPACE MISSION" panose="02000600000000000000" pitchFamily="50" charset="0"/>
              <a:ea typeface="Space Grotesk"/>
              <a:cs typeface="Space Grotesk"/>
              <a:sym typeface="Space Grotesk"/>
            </a:endParaRPr>
          </a:p>
        </p:txBody>
      </p:sp>
      <p:pic>
        <p:nvPicPr>
          <p:cNvPr id="2" name="Google Shape;166;p30">
            <a:extLst>
              <a:ext uri="{FF2B5EF4-FFF2-40B4-BE49-F238E27FC236}">
                <a16:creationId xmlns:a16="http://schemas.microsoft.com/office/drawing/2014/main" id="{2C52EF5E-F378-3476-7E7D-8DC57D5206E8}"/>
              </a:ext>
            </a:extLst>
          </p:cNvPr>
          <p:cNvPicPr preferRelativeResize="0"/>
          <p:nvPr/>
        </p:nvPicPr>
        <p:blipFill>
          <a:blip r:embed="rId11">
            <a:alphaModFix/>
          </a:blip>
          <a:stretch>
            <a:fillRect/>
          </a:stretch>
        </p:blipFill>
        <p:spPr>
          <a:xfrm>
            <a:off x="1337642" y="208588"/>
            <a:ext cx="6239858" cy="659103"/>
          </a:xfrm>
          <a:prstGeom prst="rect">
            <a:avLst/>
          </a:prstGeom>
          <a:noFill/>
          <a:ln>
            <a:noFill/>
          </a:ln>
        </p:spPr>
      </p:pic>
      <p:sp>
        <p:nvSpPr>
          <p:cNvPr id="3" name="Google Shape;171;p30">
            <a:extLst>
              <a:ext uri="{FF2B5EF4-FFF2-40B4-BE49-F238E27FC236}">
                <a16:creationId xmlns:a16="http://schemas.microsoft.com/office/drawing/2014/main" id="{11BEFA88-BF6E-FCC1-F2CB-940E92E945D2}"/>
              </a:ext>
            </a:extLst>
          </p:cNvPr>
          <p:cNvSpPr/>
          <p:nvPr/>
        </p:nvSpPr>
        <p:spPr>
          <a:xfrm>
            <a:off x="1291802" y="95662"/>
            <a:ext cx="6393600" cy="896141"/>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mc:Choice xmlns:pslz="http://schemas.microsoft.com/office/powerpoint/2016/slidezoom" Requires="pslz">
          <p:graphicFrame>
            <p:nvGraphicFramePr>
              <p:cNvPr id="9" name="Slide Zoom 8">
                <a:extLst>
                  <a:ext uri="{FF2B5EF4-FFF2-40B4-BE49-F238E27FC236}">
                    <a16:creationId xmlns:a16="http://schemas.microsoft.com/office/drawing/2014/main" id="{95D1C7E4-34E3-989C-F0B9-A1F634EA833C}"/>
                  </a:ext>
                </a:extLst>
              </p:cNvPr>
              <p:cNvGraphicFramePr>
                <a:graphicFrameLocks noChangeAspect="1"/>
              </p:cNvGraphicFramePr>
              <p:nvPr>
                <p:extLst>
                  <p:ext uri="{D42A27DB-BD31-4B8C-83A1-F6EECF244321}">
                    <p14:modId xmlns:p14="http://schemas.microsoft.com/office/powerpoint/2010/main" val="3438394340"/>
                  </p:ext>
                </p:extLst>
              </p:nvPr>
            </p:nvGraphicFramePr>
            <p:xfrm>
              <a:off x="2306006" y="967620"/>
              <a:ext cx="4303129" cy="2280659"/>
            </p:xfrm>
            <a:graphic>
              <a:graphicData uri="http://schemas.microsoft.com/office/powerpoint/2016/slidezoom">
                <pslz:sldZm>
                  <pslz:sldZmObj sldId="262" cId="0">
                    <pslz:zmPr id="{193C8BE4-0FEA-4B3C-8A2E-A646B2344079}" returnToParent="0" imageType="cover" transitionDur="2000">
                      <p166:blipFill xmlns:p166="http://schemas.microsoft.com/office/powerpoint/2016/6/main">
                        <a:blip r:embed="rId12"/>
                        <a:stretch>
                          <a:fillRect/>
                        </a:stretch>
                      </p166:blipFill>
                      <p166:spPr xmlns:p166="http://schemas.microsoft.com/office/powerpoint/2016/6/main">
                        <a:xfrm>
                          <a:off x="0" y="0"/>
                          <a:ext cx="4303129" cy="2280659"/>
                        </a:xfrm>
                        <a:prstGeom prst="rect">
                          <a:avLst/>
                        </a:prstGeom>
                        <a:ln w="3175">
                          <a:noFill/>
                        </a:ln>
                      </p166:spPr>
                    </pslz:zmPr>
                  </pslz:sldZmObj>
                </pslz:sldZm>
              </a:graphicData>
            </a:graphic>
          </p:graphicFrame>
        </mc:Choice>
        <mc:Fallback>
          <p:pic>
            <p:nvPicPr>
              <p:cNvPr id="9" name="Slide Zoom 8">
                <a:hlinkClick r:id="rId13" action="ppaction://hlinksldjump"/>
                <a:extLst>
                  <a:ext uri="{FF2B5EF4-FFF2-40B4-BE49-F238E27FC236}">
                    <a16:creationId xmlns:a16="http://schemas.microsoft.com/office/drawing/2014/main" id="{95D1C7E4-34E3-989C-F0B9-A1F634EA833C}"/>
                  </a:ext>
                </a:extLst>
              </p:cNvPr>
              <p:cNvPicPr>
                <a:picLocks noGrp="1" noRot="1" noChangeAspect="1" noMove="1" noResize="1" noEditPoints="1" noAdjustHandles="1" noChangeArrowheads="1" noChangeShapeType="1"/>
              </p:cNvPicPr>
              <p:nvPr/>
            </p:nvPicPr>
            <p:blipFill>
              <a:blip r:embed="rId12"/>
              <a:stretch>
                <a:fillRect/>
              </a:stretch>
            </p:blipFill>
            <p:spPr>
              <a:xfrm>
                <a:off x="2306006" y="967620"/>
                <a:ext cx="4303129" cy="2280659"/>
              </a:xfrm>
              <a:prstGeom prst="rect">
                <a:avLst/>
              </a:prstGeom>
              <a:ln w="3175">
                <a:noFill/>
              </a:ln>
            </p:spPr>
          </p:pic>
        </mc:Fallback>
      </mc:AlternateContent>
      <p:sp>
        <p:nvSpPr>
          <p:cNvPr id="4" name="TextBox 3">
            <a:extLst>
              <a:ext uri="{FF2B5EF4-FFF2-40B4-BE49-F238E27FC236}">
                <a16:creationId xmlns:a16="http://schemas.microsoft.com/office/drawing/2014/main" id="{7DE44C05-897F-232F-A1CC-9AB4058590ED}"/>
              </a:ext>
            </a:extLst>
          </p:cNvPr>
          <p:cNvSpPr txBox="1"/>
          <p:nvPr/>
        </p:nvSpPr>
        <p:spPr>
          <a:xfrm>
            <a:off x="2417084" y="3162177"/>
            <a:ext cx="4080971" cy="553998"/>
          </a:xfrm>
          <a:prstGeom prst="rect">
            <a:avLst/>
          </a:prstGeom>
          <a:noFill/>
        </p:spPr>
        <p:txBody>
          <a:bodyPr wrap="square" rtlCol="0">
            <a:spAutoFit/>
          </a:bodyPr>
          <a:lstStyle/>
          <a:p>
            <a:pPr algn="ctr"/>
            <a:r>
              <a:rPr lang="en-US" sz="3000">
                <a:solidFill>
                  <a:srgbClr val="CBC4C7"/>
                </a:solidFill>
                <a:latin typeface="SPACE MISSION" panose="02000600000000000000" pitchFamily="50" charset="0"/>
              </a:rPr>
              <a:t>GALACTIC GEOMETRY</a:t>
            </a:r>
          </a:p>
        </p:txBody>
      </p:sp>
      <p:sp>
        <p:nvSpPr>
          <p:cNvPr id="6" name="TextBox 5">
            <a:extLst>
              <a:ext uri="{FF2B5EF4-FFF2-40B4-BE49-F238E27FC236}">
                <a16:creationId xmlns:a16="http://schemas.microsoft.com/office/drawing/2014/main" id="{FBFE6C64-BF71-992A-67A6-3DF3DE767027}"/>
              </a:ext>
            </a:extLst>
          </p:cNvPr>
          <p:cNvSpPr txBox="1"/>
          <p:nvPr/>
        </p:nvSpPr>
        <p:spPr>
          <a:xfrm>
            <a:off x="25322" y="4418200"/>
            <a:ext cx="4845587" cy="553998"/>
          </a:xfrm>
          <a:prstGeom prst="rect">
            <a:avLst/>
          </a:prstGeom>
          <a:noFill/>
        </p:spPr>
        <p:txBody>
          <a:bodyPr wrap="square" rtlCol="0">
            <a:spAutoFit/>
          </a:bodyPr>
          <a:lstStyle/>
          <a:p>
            <a:pPr algn="ctr"/>
            <a:r>
              <a:rPr lang="en-US" sz="3000">
                <a:solidFill>
                  <a:srgbClr val="7DF0FF"/>
                </a:solidFill>
                <a:latin typeface="SPACE MISSION" panose="02000600000000000000" pitchFamily="50" charset="0"/>
              </a:rPr>
              <a:t>ANDROMEDA ARITHMETIC</a:t>
            </a:r>
          </a:p>
        </p:txBody>
      </p:sp>
      <p:sp>
        <p:nvSpPr>
          <p:cNvPr id="7" name="TextBox 6">
            <a:extLst>
              <a:ext uri="{FF2B5EF4-FFF2-40B4-BE49-F238E27FC236}">
                <a16:creationId xmlns:a16="http://schemas.microsoft.com/office/drawing/2014/main" id="{7B7E0990-65C5-56E5-A22E-EBB3C66A5D04}"/>
              </a:ext>
            </a:extLst>
          </p:cNvPr>
          <p:cNvSpPr txBox="1"/>
          <p:nvPr/>
        </p:nvSpPr>
        <p:spPr>
          <a:xfrm>
            <a:off x="5357054" y="4429001"/>
            <a:ext cx="4080971" cy="553998"/>
          </a:xfrm>
          <a:prstGeom prst="rect">
            <a:avLst/>
          </a:prstGeom>
          <a:noFill/>
        </p:spPr>
        <p:txBody>
          <a:bodyPr wrap="square" rtlCol="0">
            <a:spAutoFit/>
          </a:bodyPr>
          <a:lstStyle/>
          <a:p>
            <a:pPr algn="ctr"/>
            <a:r>
              <a:rPr lang="en-US" sz="3000">
                <a:solidFill>
                  <a:srgbClr val="E0AB4C"/>
                </a:solidFill>
                <a:latin typeface="SPACE MISSION" panose="02000600000000000000" pitchFamily="50" charset="0"/>
              </a:rPr>
              <a:t>COSMIC COUNTING</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72"/>
                                        </p:tgtEl>
                                        <p:attrNameLst>
                                          <p:attrName>style.visibility</p:attrName>
                                        </p:attrNameLst>
                                      </p:cBhvr>
                                      <p:to>
                                        <p:strVal val="visible"/>
                                      </p:to>
                                    </p:set>
                                    <p:anim calcmode="lin" valueType="num">
                                      <p:cBhvr additive="base">
                                        <p:cTn id="15" dur="500" fill="hold"/>
                                        <p:tgtEl>
                                          <p:spTgt spid="172"/>
                                        </p:tgtEl>
                                        <p:attrNameLst>
                                          <p:attrName>ppt_x</p:attrName>
                                        </p:attrNameLst>
                                      </p:cBhvr>
                                      <p:tavLst>
                                        <p:tav tm="0">
                                          <p:val>
                                            <p:strVal val="#ppt_x"/>
                                          </p:val>
                                        </p:tav>
                                        <p:tav tm="100000">
                                          <p:val>
                                            <p:strVal val="#ppt_x"/>
                                          </p:val>
                                        </p:tav>
                                      </p:tavLst>
                                    </p:anim>
                                    <p:anim calcmode="lin" valueType="num">
                                      <p:cBhvr additive="base">
                                        <p:cTn id="16" dur="500" fill="hold"/>
                                        <p:tgtEl>
                                          <p:spTgt spid="17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70"/>
                                        </p:tgtEl>
                                        <p:attrNameLst>
                                          <p:attrName>style.visibility</p:attrName>
                                        </p:attrNameLst>
                                      </p:cBhvr>
                                      <p:to>
                                        <p:strVal val="visible"/>
                                      </p:to>
                                    </p:set>
                                    <p:anim calcmode="lin" valueType="num">
                                      <p:cBhvr additive="base">
                                        <p:cTn id="19" dur="500" fill="hold"/>
                                        <p:tgtEl>
                                          <p:spTgt spid="170"/>
                                        </p:tgtEl>
                                        <p:attrNameLst>
                                          <p:attrName>ppt_x</p:attrName>
                                        </p:attrNameLst>
                                      </p:cBhvr>
                                      <p:tavLst>
                                        <p:tav tm="0">
                                          <p:val>
                                            <p:strVal val="#ppt_x"/>
                                          </p:val>
                                        </p:tav>
                                        <p:tav tm="100000">
                                          <p:val>
                                            <p:strVal val="#ppt_x"/>
                                          </p:val>
                                        </p:tav>
                                      </p:tavLst>
                                    </p:anim>
                                    <p:anim calcmode="lin" valueType="num">
                                      <p:cBhvr additive="base">
                                        <p:cTn id="20" dur="500" fill="hold"/>
                                        <p:tgtEl>
                                          <p:spTgt spid="17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74"/>
                                        </p:tgtEl>
                                        <p:attrNameLst>
                                          <p:attrName>style.visibility</p:attrName>
                                        </p:attrNameLst>
                                      </p:cBhvr>
                                      <p:to>
                                        <p:strVal val="visible"/>
                                      </p:to>
                                    </p:set>
                                    <p:anim calcmode="lin" valueType="num">
                                      <p:cBhvr additive="base">
                                        <p:cTn id="23" dur="500" fill="hold"/>
                                        <p:tgtEl>
                                          <p:spTgt spid="174"/>
                                        </p:tgtEl>
                                        <p:attrNameLst>
                                          <p:attrName>ppt_x</p:attrName>
                                        </p:attrNameLst>
                                      </p:cBhvr>
                                      <p:tavLst>
                                        <p:tav tm="0">
                                          <p:val>
                                            <p:strVal val="#ppt_x"/>
                                          </p:val>
                                        </p:tav>
                                        <p:tav tm="100000">
                                          <p:val>
                                            <p:strVal val="#ppt_x"/>
                                          </p:val>
                                        </p:tav>
                                      </p:tavLst>
                                    </p:anim>
                                    <p:anim calcmode="lin" valueType="num">
                                      <p:cBhvr additive="base">
                                        <p:cTn id="24" dur="500" fill="hold"/>
                                        <p:tgtEl>
                                          <p:spTgt spid="17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68"/>
                                        </p:tgtEl>
                                        <p:attrNameLst>
                                          <p:attrName>style.visibility</p:attrName>
                                        </p:attrNameLst>
                                      </p:cBhvr>
                                      <p:to>
                                        <p:strVal val="visible"/>
                                      </p:to>
                                    </p:set>
                                    <p:anim calcmode="lin" valueType="num">
                                      <p:cBhvr additive="base">
                                        <p:cTn id="27" dur="500" fill="hold"/>
                                        <p:tgtEl>
                                          <p:spTgt spid="168"/>
                                        </p:tgtEl>
                                        <p:attrNameLst>
                                          <p:attrName>ppt_x</p:attrName>
                                        </p:attrNameLst>
                                      </p:cBhvr>
                                      <p:tavLst>
                                        <p:tav tm="0">
                                          <p:val>
                                            <p:strVal val="#ppt_x"/>
                                          </p:val>
                                        </p:tav>
                                        <p:tav tm="100000">
                                          <p:val>
                                            <p:strVal val="#ppt_x"/>
                                          </p:val>
                                        </p:tav>
                                      </p:tavLst>
                                    </p:anim>
                                    <p:anim calcmode="lin" valueType="num">
                                      <p:cBhvr additive="base">
                                        <p:cTn id="28" dur="500" fill="hold"/>
                                        <p:tgtEl>
                                          <p:spTgt spid="16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nodeType="clickEffect">
                                  <p:stCondLst>
                                    <p:cond delay="0"/>
                                  </p:stCondLst>
                                  <p:childTnLst>
                                    <p:set>
                                      <p:cBhvr>
                                        <p:cTn id="32" dur="1" fill="hold">
                                          <p:stCondLst>
                                            <p:cond delay="0"/>
                                          </p:stCondLst>
                                        </p:cTn>
                                        <p:tgtEl>
                                          <p:spTgt spid="173"/>
                                        </p:tgtEl>
                                        <p:attrNameLst>
                                          <p:attrName>style.visibility</p:attrName>
                                        </p:attrNameLst>
                                      </p:cBhvr>
                                      <p:to>
                                        <p:strVal val="visible"/>
                                      </p:to>
                                    </p:set>
                                    <p:animEffect transition="in" filter="circle(in)">
                                      <p:cBhvr>
                                        <p:cTn id="33" dur="2000"/>
                                        <p:tgtEl>
                                          <p:spTgt spid="173"/>
                                        </p:tgtEl>
                                      </p:cBhvr>
                                    </p:animEffect>
                                  </p:childTnLst>
                                </p:cTn>
                              </p:par>
                              <p:par>
                                <p:cTn id="34" presetID="6" presetClass="entr" presetSubtype="16" fill="hold" nodeType="withEffect">
                                  <p:stCondLst>
                                    <p:cond delay="0"/>
                                  </p:stCondLst>
                                  <p:childTnLst>
                                    <p:set>
                                      <p:cBhvr>
                                        <p:cTn id="35" dur="1" fill="hold">
                                          <p:stCondLst>
                                            <p:cond delay="0"/>
                                          </p:stCondLst>
                                        </p:cTn>
                                        <p:tgtEl>
                                          <p:spTgt spid="169"/>
                                        </p:tgtEl>
                                        <p:attrNameLst>
                                          <p:attrName>style.visibility</p:attrName>
                                        </p:attrNameLst>
                                      </p:cBhvr>
                                      <p:to>
                                        <p:strVal val="visible"/>
                                      </p:to>
                                    </p:set>
                                    <p:animEffect transition="in" filter="circle(in)">
                                      <p:cBhvr>
                                        <p:cTn id="36" dur="2000"/>
                                        <p:tgtEl>
                                          <p:spTgt spid="169"/>
                                        </p:tgtEl>
                                      </p:cBhvr>
                                    </p:animEffect>
                                  </p:childTnLst>
                                </p:cTn>
                              </p:par>
                              <p:par>
                                <p:cTn id="37" presetID="6" presetClass="entr" presetSubtype="16"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circle(in)">
                                      <p:cBhvr>
                                        <p:cTn id="39" dur="2000"/>
                                        <p:tgtEl>
                                          <p:spTgt spid="9"/>
                                        </p:tgtEl>
                                      </p:cBhvr>
                                    </p:animEffect>
                                  </p:childTnLst>
                                </p:cTn>
                              </p:par>
                              <p:par>
                                <p:cTn id="40" presetID="6" presetClass="entr" presetSubtype="16" fill="hold" nodeType="withEffect">
                                  <p:stCondLst>
                                    <p:cond delay="0"/>
                                  </p:stCondLst>
                                  <p:childTnLst>
                                    <p:set>
                                      <p:cBhvr>
                                        <p:cTn id="41" dur="1" fill="hold">
                                          <p:stCondLst>
                                            <p:cond delay="0"/>
                                          </p:stCondLst>
                                        </p:cTn>
                                        <p:tgtEl>
                                          <p:spTgt spid="164"/>
                                        </p:tgtEl>
                                        <p:attrNameLst>
                                          <p:attrName>style.visibility</p:attrName>
                                        </p:attrNameLst>
                                      </p:cBhvr>
                                      <p:to>
                                        <p:strVal val="visible"/>
                                      </p:to>
                                    </p:set>
                                    <p:animEffect transition="in" filter="circle(in)">
                                      <p:cBhvr>
                                        <p:cTn id="42" dur="2000"/>
                                        <p:tgtEl>
                                          <p:spTgt spid="164"/>
                                        </p:tgtEl>
                                      </p:cBhvr>
                                    </p:animEffect>
                                  </p:childTnLst>
                                </p:cTn>
                              </p:par>
                              <p:par>
                                <p:cTn id="43" presetID="6" presetClass="entr" presetSubtype="16" fill="hold" nodeType="withEffect">
                                  <p:stCondLst>
                                    <p:cond delay="0"/>
                                  </p:stCondLst>
                                  <p:childTnLst>
                                    <p:set>
                                      <p:cBhvr>
                                        <p:cTn id="44" dur="1" fill="hold">
                                          <p:stCondLst>
                                            <p:cond delay="0"/>
                                          </p:stCondLst>
                                        </p:cTn>
                                        <p:tgtEl>
                                          <p:spTgt spid="163"/>
                                        </p:tgtEl>
                                        <p:attrNameLst>
                                          <p:attrName>style.visibility</p:attrName>
                                        </p:attrNameLst>
                                      </p:cBhvr>
                                      <p:to>
                                        <p:strVal val="visible"/>
                                      </p:to>
                                    </p:set>
                                    <p:animEffect transition="in" filter="circle(in)">
                                      <p:cBhvr>
                                        <p:cTn id="45" dur="2000"/>
                                        <p:tgtEl>
                                          <p:spTgt spid="163"/>
                                        </p:tgtEl>
                                      </p:cBhvr>
                                    </p:animEffect>
                                  </p:childTnLst>
                                </p:cTn>
                              </p:par>
                              <p:par>
                                <p:cTn id="46" presetID="45" presetClass="entr" presetSubtype="0" fill="hold" grpId="0" nodeType="with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2000"/>
                                        <p:tgtEl>
                                          <p:spTgt spid="4"/>
                                        </p:tgtEl>
                                      </p:cBhvr>
                                    </p:animEffect>
                                    <p:anim calcmode="lin" valueType="num">
                                      <p:cBhvr>
                                        <p:cTn id="49" dur="2000" fill="hold"/>
                                        <p:tgtEl>
                                          <p:spTgt spid="4"/>
                                        </p:tgtEl>
                                        <p:attrNameLst>
                                          <p:attrName>ppt_w</p:attrName>
                                        </p:attrNameLst>
                                      </p:cBhvr>
                                      <p:tavLst>
                                        <p:tav tm="0" fmla="#ppt_w*sin(2.5*pi*$)">
                                          <p:val>
                                            <p:fltVal val="0"/>
                                          </p:val>
                                        </p:tav>
                                        <p:tav tm="100000">
                                          <p:val>
                                            <p:fltVal val="1"/>
                                          </p:val>
                                        </p:tav>
                                      </p:tavLst>
                                    </p:anim>
                                    <p:anim calcmode="lin" valueType="num">
                                      <p:cBhvr>
                                        <p:cTn id="50" dur="2000" fill="hold"/>
                                        <p:tgtEl>
                                          <p:spTgt spid="4"/>
                                        </p:tgtEl>
                                        <p:attrNameLst>
                                          <p:attrName>ppt_h</p:attrName>
                                        </p:attrNameLst>
                                      </p:cBhvr>
                                      <p:tavLst>
                                        <p:tav tm="0">
                                          <p:val>
                                            <p:strVal val="#ppt_h"/>
                                          </p:val>
                                        </p:tav>
                                        <p:tav tm="100000">
                                          <p:val>
                                            <p:strVal val="#ppt_h"/>
                                          </p:val>
                                        </p:tav>
                                      </p:tavLst>
                                    </p:anim>
                                  </p:childTnLst>
                                </p:cTn>
                              </p:par>
                              <p:par>
                                <p:cTn id="51" presetID="45" presetClass="entr" presetSubtype="0" fill="hold" grpId="0" nodeType="with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2000"/>
                                        <p:tgtEl>
                                          <p:spTgt spid="6"/>
                                        </p:tgtEl>
                                      </p:cBhvr>
                                    </p:animEffect>
                                    <p:anim calcmode="lin" valueType="num">
                                      <p:cBhvr>
                                        <p:cTn id="54" dur="2000" fill="hold"/>
                                        <p:tgtEl>
                                          <p:spTgt spid="6"/>
                                        </p:tgtEl>
                                        <p:attrNameLst>
                                          <p:attrName>ppt_w</p:attrName>
                                        </p:attrNameLst>
                                      </p:cBhvr>
                                      <p:tavLst>
                                        <p:tav tm="0" fmla="#ppt_w*sin(2.5*pi*$)">
                                          <p:val>
                                            <p:fltVal val="0"/>
                                          </p:val>
                                        </p:tav>
                                        <p:tav tm="100000">
                                          <p:val>
                                            <p:fltVal val="1"/>
                                          </p:val>
                                        </p:tav>
                                      </p:tavLst>
                                    </p:anim>
                                    <p:anim calcmode="lin" valueType="num">
                                      <p:cBhvr>
                                        <p:cTn id="55" dur="2000" fill="hold"/>
                                        <p:tgtEl>
                                          <p:spTgt spid="6"/>
                                        </p:tgtEl>
                                        <p:attrNameLst>
                                          <p:attrName>ppt_h</p:attrName>
                                        </p:attrNameLst>
                                      </p:cBhvr>
                                      <p:tavLst>
                                        <p:tav tm="0">
                                          <p:val>
                                            <p:strVal val="#ppt_h"/>
                                          </p:val>
                                        </p:tav>
                                        <p:tav tm="100000">
                                          <p:val>
                                            <p:strVal val="#ppt_h"/>
                                          </p:val>
                                        </p:tav>
                                      </p:tavLst>
                                    </p:anim>
                                  </p:childTnLst>
                                </p:cTn>
                              </p:par>
                              <p:par>
                                <p:cTn id="56" presetID="45" presetClass="entr" presetSubtype="0" fill="hold" grpId="0" nodeType="with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fade">
                                      <p:cBhvr>
                                        <p:cTn id="58" dur="2000"/>
                                        <p:tgtEl>
                                          <p:spTgt spid="7"/>
                                        </p:tgtEl>
                                      </p:cBhvr>
                                    </p:animEffect>
                                    <p:anim calcmode="lin" valueType="num">
                                      <p:cBhvr>
                                        <p:cTn id="59" dur="2000" fill="hold"/>
                                        <p:tgtEl>
                                          <p:spTgt spid="7"/>
                                        </p:tgtEl>
                                        <p:attrNameLst>
                                          <p:attrName>ppt_w</p:attrName>
                                        </p:attrNameLst>
                                      </p:cBhvr>
                                      <p:tavLst>
                                        <p:tav tm="0" fmla="#ppt_w*sin(2.5*pi*$)">
                                          <p:val>
                                            <p:fltVal val="0"/>
                                          </p:val>
                                        </p:tav>
                                        <p:tav tm="100000">
                                          <p:val>
                                            <p:fltVal val="1"/>
                                          </p:val>
                                        </p:tav>
                                      </p:tavLst>
                                    </p:anim>
                                    <p:anim calcmode="lin" valueType="num">
                                      <p:cBhvr>
                                        <p:cTn id="60" dur="2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p:bldP spid="174" grpId="0"/>
      <p:bldP spid="3" grpId="0" animBg="1"/>
      <p:bldP spid="4" grpId="0"/>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Google Shape;182;p31"/>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83" name="Google Shape;183;p31"/>
          <p:cNvSpPr/>
          <p:nvPr/>
        </p:nvSpPr>
        <p:spPr>
          <a:xfrm>
            <a:off x="1271830" y="101813"/>
            <a:ext cx="6385200" cy="753000"/>
          </a:xfrm>
          <a:prstGeom prst="rect">
            <a:avLst/>
          </a:prstGeom>
          <a:noFill/>
          <a:ln w="38100" cap="flat" cmpd="sng">
            <a:solidFill>
              <a:srgbClr val="96C9E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4" name="Google Shape;184;p31"/>
          <p:cNvSpPr/>
          <p:nvPr/>
        </p:nvSpPr>
        <p:spPr>
          <a:xfrm>
            <a:off x="7780759" y="101738"/>
            <a:ext cx="1257900" cy="1752900"/>
          </a:xfrm>
          <a:prstGeom prst="roundRect">
            <a:avLst>
              <a:gd name="adj" fmla="val 16667"/>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5" name="Google Shape;185;p31"/>
          <p:cNvPicPr preferRelativeResize="0"/>
          <p:nvPr/>
        </p:nvPicPr>
        <p:blipFill rotWithShape="1">
          <a:blip r:embed="rId4">
            <a:alphaModFix/>
          </a:blip>
          <a:srcRect t="6790" b="-6790"/>
          <a:stretch/>
        </p:blipFill>
        <p:spPr>
          <a:xfrm>
            <a:off x="7533271" y="101813"/>
            <a:ext cx="1752825" cy="1752825"/>
          </a:xfrm>
          <a:prstGeom prst="rect">
            <a:avLst/>
          </a:prstGeom>
          <a:noFill/>
          <a:ln>
            <a:noFill/>
          </a:ln>
        </p:spPr>
      </p:pic>
      <p:sp>
        <p:nvSpPr>
          <p:cNvPr id="186" name="Google Shape;186;p31"/>
          <p:cNvSpPr txBox="1"/>
          <p:nvPr/>
        </p:nvSpPr>
        <p:spPr>
          <a:xfrm>
            <a:off x="7821270" y="1393003"/>
            <a:ext cx="1176826" cy="46163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rgbClr val="96C9E0"/>
                </a:solidFill>
                <a:latin typeface="SPACE MISSION" panose="02000600000000000000" pitchFamily="50" charset="0"/>
                <a:sym typeface="Arial"/>
              </a:rPr>
              <a:t>ASHLEY</a:t>
            </a:r>
            <a:endParaRPr sz="1500" b="1" i="0" u="none" strike="noStrike" cap="none">
              <a:solidFill>
                <a:srgbClr val="96C9E0"/>
              </a:solidFill>
              <a:latin typeface="SPACE MISSION" panose="02000600000000000000" pitchFamily="50" charset="0"/>
              <a:sym typeface="Arial"/>
            </a:endParaRPr>
          </a:p>
        </p:txBody>
      </p:sp>
      <p:pic>
        <p:nvPicPr>
          <p:cNvPr id="187" name="Google Shape;187;p31" descr="Icon&#10;&#10;Description automatically generated">
            <a:hlinkClick r:id="rId5" action="ppaction://hlinksldjump"/>
          </p:cNvPr>
          <p:cNvPicPr preferRelativeResize="0"/>
          <p:nvPr/>
        </p:nvPicPr>
        <p:blipFill rotWithShape="1">
          <a:blip r:embed="rId6">
            <a:alphaModFix/>
          </a:blip>
          <a:srcRect/>
          <a:stretch/>
        </p:blipFill>
        <p:spPr>
          <a:xfrm>
            <a:off x="629709" y="101738"/>
            <a:ext cx="518400" cy="518400"/>
          </a:xfrm>
          <a:prstGeom prst="rect">
            <a:avLst/>
          </a:prstGeom>
          <a:noFill/>
          <a:ln>
            <a:noFill/>
          </a:ln>
        </p:spPr>
      </p:pic>
      <p:pic>
        <p:nvPicPr>
          <p:cNvPr id="188" name="Google Shape;188;p31" descr="A planet in space&#10;&#10;Description automatically generated with low confidence"/>
          <p:cNvPicPr preferRelativeResize="0"/>
          <p:nvPr/>
        </p:nvPicPr>
        <p:blipFill rotWithShape="1">
          <a:blip r:embed="rId7">
            <a:alphaModFix/>
          </a:blip>
          <a:srcRect/>
          <a:stretch/>
        </p:blipFill>
        <p:spPr>
          <a:xfrm>
            <a:off x="4980409" y="1623820"/>
            <a:ext cx="5600700" cy="4007882"/>
          </a:xfrm>
          <a:prstGeom prst="rect">
            <a:avLst/>
          </a:prstGeom>
          <a:noFill/>
          <a:ln>
            <a:noFill/>
          </a:ln>
        </p:spPr>
      </p:pic>
      <p:pic>
        <p:nvPicPr>
          <p:cNvPr id="189" name="Google Shape;189;p31" descr="A picture containing text&#10;&#10;Description automatically generated"/>
          <p:cNvPicPr preferRelativeResize="0"/>
          <p:nvPr/>
        </p:nvPicPr>
        <p:blipFill rotWithShape="1">
          <a:blip r:embed="rId8">
            <a:alphaModFix/>
          </a:blip>
          <a:srcRect r="50256"/>
          <a:stretch/>
        </p:blipFill>
        <p:spPr>
          <a:xfrm>
            <a:off x="42911" y="2049130"/>
            <a:ext cx="623844" cy="1258286"/>
          </a:xfrm>
          <a:prstGeom prst="rect">
            <a:avLst/>
          </a:prstGeom>
          <a:noFill/>
          <a:ln>
            <a:noFill/>
          </a:ln>
        </p:spPr>
      </p:pic>
      <p:sp>
        <p:nvSpPr>
          <p:cNvPr id="190" name="Google Shape;190;p31"/>
          <p:cNvSpPr txBox="1"/>
          <p:nvPr/>
        </p:nvSpPr>
        <p:spPr>
          <a:xfrm>
            <a:off x="1271831" y="1018073"/>
            <a:ext cx="6385200" cy="830997"/>
          </a:xfrm>
          <a:prstGeom prst="rect">
            <a:avLst/>
          </a:prstGeom>
          <a:solidFill>
            <a:schemeClr val="dk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2400" b="0" i="0" u="none" strike="noStrike" cap="none">
                <a:solidFill>
                  <a:srgbClr val="96C9E0"/>
                </a:solidFill>
                <a:latin typeface="SPACE MISSION" panose="02000600000000000000" pitchFamily="50" charset="0"/>
                <a:sym typeface="Arial"/>
              </a:rPr>
              <a:t>CAN YOU HELP PUT THESE COMETS BACK TOGETHER AGAIN</a:t>
            </a:r>
            <a:r>
              <a:rPr lang="en" sz="2400" b="0" i="0" u="none" strike="noStrike" cap="none">
                <a:solidFill>
                  <a:srgbClr val="CBC4C7"/>
                </a:solidFill>
                <a:latin typeface="SPACE MISSION" panose="02000600000000000000" pitchFamily="50" charset="0"/>
                <a:sym typeface="Arial"/>
              </a:rPr>
              <a:t> </a:t>
            </a:r>
            <a:r>
              <a:rPr lang="en" sz="2400" b="0" i="0" u="none" strike="noStrike" cap="none">
                <a:solidFill>
                  <a:srgbClr val="F30501"/>
                </a:solidFill>
                <a:latin typeface="SPACE MISSION" panose="02000600000000000000" pitchFamily="50" charset="0"/>
                <a:sym typeface="Arial"/>
              </a:rPr>
              <a:t>ASHLEY</a:t>
            </a:r>
            <a:r>
              <a:rPr lang="en" sz="2400" b="0" i="0" u="none" strike="noStrike" cap="none">
                <a:solidFill>
                  <a:srgbClr val="96C9E0"/>
                </a:solidFill>
                <a:latin typeface="SPACE MISSION" panose="02000600000000000000" pitchFamily="50" charset="0"/>
                <a:sym typeface="Arial"/>
              </a:rPr>
              <a:t>?</a:t>
            </a:r>
            <a:endParaRPr>
              <a:solidFill>
                <a:srgbClr val="96C9E0"/>
              </a:solidFill>
              <a:latin typeface="SPACE MISSION" panose="02000600000000000000" pitchFamily="50" charset="0"/>
            </a:endParaRPr>
          </a:p>
        </p:txBody>
      </p:sp>
      <p:sp>
        <p:nvSpPr>
          <p:cNvPr id="191" name="Google Shape;191;p31"/>
          <p:cNvSpPr/>
          <p:nvPr/>
        </p:nvSpPr>
        <p:spPr>
          <a:xfrm>
            <a:off x="1287474" y="3696346"/>
            <a:ext cx="1217155" cy="1258284"/>
          </a:xfrm>
          <a:prstGeom prst="ellipse">
            <a:avLst/>
          </a:prstGeom>
          <a:solidFill>
            <a:srgbClr val="CBC4C7"/>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92" name="Google Shape;192;p31" descr="A picture containing text&#10;&#10;Description automatically generated"/>
          <p:cNvPicPr preferRelativeResize="0"/>
          <p:nvPr/>
        </p:nvPicPr>
        <p:blipFill rotWithShape="1">
          <a:blip r:embed="rId8">
            <a:alphaModFix/>
          </a:blip>
          <a:srcRect l="50256"/>
          <a:stretch/>
        </p:blipFill>
        <p:spPr>
          <a:xfrm>
            <a:off x="661878" y="2049131"/>
            <a:ext cx="623844" cy="1258285"/>
          </a:xfrm>
          <a:prstGeom prst="rect">
            <a:avLst/>
          </a:prstGeom>
          <a:noFill/>
          <a:ln>
            <a:noFill/>
          </a:ln>
        </p:spPr>
      </p:pic>
      <p:sp>
        <p:nvSpPr>
          <p:cNvPr id="193" name="Google Shape;193;p31"/>
          <p:cNvSpPr/>
          <p:nvPr/>
        </p:nvSpPr>
        <p:spPr>
          <a:xfrm>
            <a:off x="1287474" y="3696346"/>
            <a:ext cx="1247686" cy="1258284"/>
          </a:xfrm>
          <a:prstGeom prst="pie">
            <a:avLst>
              <a:gd name="adj1" fmla="val 5414853"/>
              <a:gd name="adj2" fmla="val 16200000"/>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pic>
        <p:nvPicPr>
          <p:cNvPr id="194" name="Google Shape;194;p31" descr="A picture containing arrow&#10;&#10;Description automatically generated"/>
          <p:cNvPicPr preferRelativeResize="0"/>
          <p:nvPr/>
        </p:nvPicPr>
        <p:blipFill rotWithShape="1">
          <a:blip r:embed="rId9">
            <a:alphaModFix/>
          </a:blip>
          <a:srcRect/>
          <a:stretch/>
        </p:blipFill>
        <p:spPr>
          <a:xfrm>
            <a:off x="3046852" y="1937189"/>
            <a:ext cx="3118191" cy="3118191"/>
          </a:xfrm>
          <a:prstGeom prst="rect">
            <a:avLst/>
          </a:prstGeom>
          <a:noFill/>
          <a:ln>
            <a:noFill/>
          </a:ln>
        </p:spPr>
      </p:pic>
      <p:sp>
        <p:nvSpPr>
          <p:cNvPr id="195" name="Google Shape;195;p31"/>
          <p:cNvSpPr/>
          <p:nvPr/>
        </p:nvSpPr>
        <p:spPr>
          <a:xfrm>
            <a:off x="3142557" y="4244774"/>
            <a:ext cx="730046" cy="714469"/>
          </a:xfrm>
          <a:prstGeom prst="ellipse">
            <a:avLst/>
          </a:prstGeom>
          <a:solidFill>
            <a:schemeClr val="accent1"/>
          </a:solidFill>
          <a:ln w="381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96" name="Google Shape;196;p31" descr="A picture containing text&#10;&#10;Description automatically generated"/>
          <p:cNvPicPr preferRelativeResize="0"/>
          <p:nvPr/>
        </p:nvPicPr>
        <p:blipFill rotWithShape="1">
          <a:blip r:embed="rId8">
            <a:alphaModFix/>
          </a:blip>
          <a:srcRect t="50204" r="50256"/>
          <a:stretch/>
        </p:blipFill>
        <p:spPr>
          <a:xfrm>
            <a:off x="2600019" y="2049127"/>
            <a:ext cx="623844" cy="626561"/>
          </a:xfrm>
          <a:prstGeom prst="rect">
            <a:avLst/>
          </a:prstGeom>
          <a:noFill/>
          <a:ln>
            <a:noFill/>
          </a:ln>
        </p:spPr>
      </p:pic>
      <p:pic>
        <p:nvPicPr>
          <p:cNvPr id="197" name="Google Shape;197;p31" descr="A picture containing text&#10;&#10;Description automatically generated"/>
          <p:cNvPicPr preferRelativeResize="0"/>
          <p:nvPr/>
        </p:nvPicPr>
        <p:blipFill rotWithShape="1">
          <a:blip r:embed="rId8">
            <a:alphaModFix/>
          </a:blip>
          <a:srcRect r="50256" b="50205"/>
          <a:stretch/>
        </p:blipFill>
        <p:spPr>
          <a:xfrm>
            <a:off x="1911317" y="2730725"/>
            <a:ext cx="623844" cy="626561"/>
          </a:xfrm>
          <a:prstGeom prst="rect">
            <a:avLst/>
          </a:prstGeom>
          <a:noFill/>
          <a:ln>
            <a:noFill/>
          </a:ln>
        </p:spPr>
      </p:pic>
      <p:pic>
        <p:nvPicPr>
          <p:cNvPr id="198" name="Google Shape;198;p31" descr="A picture containing arrow&#10;&#10;Description automatically generated"/>
          <p:cNvPicPr preferRelativeResize="0"/>
          <p:nvPr/>
        </p:nvPicPr>
        <p:blipFill rotWithShape="1">
          <a:blip r:embed="rId10">
            <a:alphaModFix/>
          </a:blip>
          <a:srcRect l="3262" t="73349" r="73374" b="14867"/>
          <a:stretch/>
        </p:blipFill>
        <p:spPr>
          <a:xfrm>
            <a:off x="4146864" y="4595156"/>
            <a:ext cx="728506" cy="367419"/>
          </a:xfrm>
          <a:prstGeom prst="rect">
            <a:avLst/>
          </a:prstGeom>
          <a:noFill/>
          <a:ln>
            <a:noFill/>
          </a:ln>
        </p:spPr>
      </p:pic>
      <p:pic>
        <p:nvPicPr>
          <p:cNvPr id="199" name="Google Shape;199;p31" descr="A picture containing arrow&#10;&#10;Description automatically generated"/>
          <p:cNvPicPr preferRelativeResize="0"/>
          <p:nvPr/>
        </p:nvPicPr>
        <p:blipFill rotWithShape="1">
          <a:blip r:embed="rId10">
            <a:alphaModFix/>
          </a:blip>
          <a:srcRect l="3262" t="85386" r="73374" b="3230"/>
          <a:stretch/>
        </p:blipFill>
        <p:spPr>
          <a:xfrm>
            <a:off x="2600019" y="3784263"/>
            <a:ext cx="728506" cy="354938"/>
          </a:xfrm>
          <a:prstGeom prst="rect">
            <a:avLst/>
          </a:prstGeom>
          <a:noFill/>
          <a:ln>
            <a:noFill/>
          </a:ln>
        </p:spPr>
      </p:pic>
      <p:pic>
        <p:nvPicPr>
          <p:cNvPr id="200" name="Google Shape;200;p31" descr="A picture containing text&#10;&#10;Description automatically generated"/>
          <p:cNvPicPr preferRelativeResize="0"/>
          <p:nvPr/>
        </p:nvPicPr>
        <p:blipFill rotWithShape="1">
          <a:blip r:embed="rId8">
            <a:alphaModFix/>
          </a:blip>
          <a:srcRect l="50256" t="49795"/>
          <a:stretch/>
        </p:blipFill>
        <p:spPr>
          <a:xfrm>
            <a:off x="2640200" y="2795124"/>
            <a:ext cx="623844" cy="631725"/>
          </a:xfrm>
          <a:prstGeom prst="rect">
            <a:avLst/>
          </a:prstGeom>
          <a:noFill/>
          <a:ln>
            <a:noFill/>
          </a:ln>
        </p:spPr>
      </p:pic>
      <p:pic>
        <p:nvPicPr>
          <p:cNvPr id="201" name="Google Shape;201;p31" descr="A picture containing text&#10;&#10;Description automatically generated"/>
          <p:cNvPicPr preferRelativeResize="0"/>
          <p:nvPr/>
        </p:nvPicPr>
        <p:blipFill rotWithShape="1">
          <a:blip r:embed="rId8">
            <a:alphaModFix/>
          </a:blip>
          <a:srcRect l="50256" b="50205"/>
          <a:stretch/>
        </p:blipFill>
        <p:spPr>
          <a:xfrm>
            <a:off x="1972335" y="2049128"/>
            <a:ext cx="623844" cy="626561"/>
          </a:xfrm>
          <a:prstGeom prst="rect">
            <a:avLst/>
          </a:prstGeom>
          <a:noFill/>
          <a:ln>
            <a:noFill/>
          </a:ln>
        </p:spPr>
      </p:pic>
      <p:sp>
        <p:nvSpPr>
          <p:cNvPr id="202" name="Google Shape;202;p31"/>
          <p:cNvSpPr/>
          <p:nvPr/>
        </p:nvSpPr>
        <p:spPr>
          <a:xfrm>
            <a:off x="1285722" y="3694269"/>
            <a:ext cx="1218907" cy="1234531"/>
          </a:xfrm>
          <a:prstGeom prst="pie">
            <a:avLst>
              <a:gd name="adj1" fmla="val 0"/>
              <a:gd name="adj2" fmla="val 5383059"/>
            </a:avLst>
          </a:prstGeom>
          <a:solidFill>
            <a:schemeClr val="dk2"/>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03" name="Google Shape;203;p31"/>
          <p:cNvSpPr/>
          <p:nvPr/>
        </p:nvSpPr>
        <p:spPr>
          <a:xfrm>
            <a:off x="1305582" y="3694269"/>
            <a:ext cx="1218906" cy="1234531"/>
          </a:xfrm>
          <a:prstGeom prst="pie">
            <a:avLst>
              <a:gd name="adj1" fmla="val 5414753"/>
              <a:gd name="adj2" fmla="val 10828161"/>
            </a:avLst>
          </a:prstGeom>
          <a:solidFill>
            <a:srgbClr val="F3050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pic>
        <p:nvPicPr>
          <p:cNvPr id="205" name="Google Shape;205;p31">
            <a:hlinkClick r:id="rId11" action="ppaction://hlinksldjump"/>
          </p:cNvPr>
          <p:cNvPicPr preferRelativeResize="0"/>
          <p:nvPr/>
        </p:nvPicPr>
        <p:blipFill>
          <a:blip r:embed="rId12">
            <a:alphaModFix/>
          </a:blip>
          <a:stretch>
            <a:fillRect/>
          </a:stretch>
        </p:blipFill>
        <p:spPr>
          <a:xfrm>
            <a:off x="79750" y="101750"/>
            <a:ext cx="494675" cy="494675"/>
          </a:xfrm>
          <a:prstGeom prst="rect">
            <a:avLst/>
          </a:prstGeom>
          <a:noFill/>
          <a:ln>
            <a:noFill/>
          </a:ln>
        </p:spPr>
      </p:pic>
      <p:sp>
        <p:nvSpPr>
          <p:cNvPr id="2" name="TextBox 1">
            <a:extLst>
              <a:ext uri="{FF2B5EF4-FFF2-40B4-BE49-F238E27FC236}">
                <a16:creationId xmlns:a16="http://schemas.microsoft.com/office/drawing/2014/main" id="{B5C6AC15-0EC1-7D35-5C82-0255C33E6519}"/>
              </a:ext>
            </a:extLst>
          </p:cNvPr>
          <p:cNvSpPr txBox="1"/>
          <p:nvPr/>
        </p:nvSpPr>
        <p:spPr>
          <a:xfrm>
            <a:off x="1395597" y="54529"/>
            <a:ext cx="6341862" cy="830997"/>
          </a:xfrm>
          <a:prstGeom prst="rect">
            <a:avLst/>
          </a:prstGeom>
          <a:noFill/>
          <a:ln>
            <a:noFill/>
          </a:ln>
        </p:spPr>
        <p:txBody>
          <a:bodyPr wrap="square" rtlCol="0">
            <a:spAutoFit/>
          </a:bodyPr>
          <a:lstStyle/>
          <a:p>
            <a:pPr algn="ctr"/>
            <a:r>
              <a:rPr lang="en-US" sz="4800">
                <a:solidFill>
                  <a:srgbClr val="96C9E0"/>
                </a:solidFill>
                <a:latin typeface="SPACE MISSION" panose="02000600000000000000" pitchFamily="50" charset="0"/>
              </a:rPr>
              <a:t>GALACTIC GEOMETRY</a:t>
            </a:r>
          </a:p>
        </p:txBody>
      </p:sp>
      <p:sp>
        <p:nvSpPr>
          <p:cNvPr id="3" name="Partial Circle 2">
            <a:extLst>
              <a:ext uri="{FF2B5EF4-FFF2-40B4-BE49-F238E27FC236}">
                <a16:creationId xmlns:a16="http://schemas.microsoft.com/office/drawing/2014/main" id="{A2DCD7C5-80EC-0438-E38A-C944DF6BD2F2}"/>
              </a:ext>
            </a:extLst>
          </p:cNvPr>
          <p:cNvSpPr/>
          <p:nvPr/>
        </p:nvSpPr>
        <p:spPr>
          <a:xfrm>
            <a:off x="3142556" y="4244774"/>
            <a:ext cx="728506" cy="717801"/>
          </a:xfrm>
          <a:prstGeom prst="pie">
            <a:avLst>
              <a:gd name="adj1" fmla="val 0"/>
              <a:gd name="adj2" fmla="val 10789904"/>
            </a:avLst>
          </a:prstGeom>
          <a:solidFill>
            <a:srgbClr val="96C9E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
                                        </p:tgtEl>
                                        <p:attrNameLst>
                                          <p:attrName>style.visibility</p:attrName>
                                        </p:attrNameLst>
                                      </p:cBhvr>
                                      <p:to>
                                        <p:strVal val="visible"/>
                                      </p:to>
                                    </p:set>
                                    <p:animEffect transition="in" filter="fade">
                                      <p:cBhvr>
                                        <p:cTn id="7" dur="500"/>
                                        <p:tgtEl>
                                          <p:spTgt spid="205"/>
                                        </p:tgtEl>
                                      </p:cBhvr>
                                    </p:animEffect>
                                  </p:childTnLst>
                                </p:cTn>
                              </p:par>
                              <p:par>
                                <p:cTn id="8" presetID="10" presetClass="entr" presetSubtype="0" fill="hold" nodeType="withEffect">
                                  <p:stCondLst>
                                    <p:cond delay="0"/>
                                  </p:stCondLst>
                                  <p:childTnLst>
                                    <p:set>
                                      <p:cBhvr>
                                        <p:cTn id="9" dur="1" fill="hold">
                                          <p:stCondLst>
                                            <p:cond delay="0"/>
                                          </p:stCondLst>
                                        </p:cTn>
                                        <p:tgtEl>
                                          <p:spTgt spid="187"/>
                                        </p:tgtEl>
                                        <p:attrNameLst>
                                          <p:attrName>style.visibility</p:attrName>
                                        </p:attrNameLst>
                                      </p:cBhvr>
                                      <p:to>
                                        <p:strVal val="visible"/>
                                      </p:to>
                                    </p:set>
                                    <p:animEffect transition="in" filter="fade">
                                      <p:cBhvr>
                                        <p:cTn id="10" dur="500"/>
                                        <p:tgtEl>
                                          <p:spTgt spid="18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3"/>
                                        </p:tgtEl>
                                        <p:attrNameLst>
                                          <p:attrName>style.visibility</p:attrName>
                                        </p:attrNameLst>
                                      </p:cBhvr>
                                      <p:to>
                                        <p:strVal val="visible"/>
                                      </p:to>
                                    </p:set>
                                    <p:animEffect transition="in" filter="fade">
                                      <p:cBhvr>
                                        <p:cTn id="16" dur="500"/>
                                        <p:tgtEl>
                                          <p:spTgt spid="18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0"/>
                                        </p:tgtEl>
                                        <p:attrNameLst>
                                          <p:attrName>style.visibility</p:attrName>
                                        </p:attrNameLst>
                                      </p:cBhvr>
                                      <p:to>
                                        <p:strVal val="visible"/>
                                      </p:to>
                                    </p:set>
                                    <p:animEffect transition="in" filter="fade">
                                      <p:cBhvr>
                                        <p:cTn id="19" dur="500"/>
                                        <p:tgtEl>
                                          <p:spTgt spid="190"/>
                                        </p:tgtEl>
                                      </p:cBhvr>
                                    </p:animEffect>
                                  </p:childTnLst>
                                </p:cTn>
                              </p:par>
                              <p:par>
                                <p:cTn id="20" presetID="10" presetClass="entr" presetSubtype="0" fill="hold" nodeType="withEffect">
                                  <p:stCondLst>
                                    <p:cond delay="0"/>
                                  </p:stCondLst>
                                  <p:childTnLst>
                                    <p:set>
                                      <p:cBhvr>
                                        <p:cTn id="21" dur="1" fill="hold">
                                          <p:stCondLst>
                                            <p:cond delay="0"/>
                                          </p:stCondLst>
                                        </p:cTn>
                                        <p:tgtEl>
                                          <p:spTgt spid="185"/>
                                        </p:tgtEl>
                                        <p:attrNameLst>
                                          <p:attrName>style.visibility</p:attrName>
                                        </p:attrNameLst>
                                      </p:cBhvr>
                                      <p:to>
                                        <p:strVal val="visible"/>
                                      </p:to>
                                    </p:set>
                                    <p:animEffect transition="in" filter="fade">
                                      <p:cBhvr>
                                        <p:cTn id="22" dur="500"/>
                                        <p:tgtEl>
                                          <p:spTgt spid="18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6"/>
                                        </p:tgtEl>
                                        <p:attrNameLst>
                                          <p:attrName>style.visibility</p:attrName>
                                        </p:attrNameLst>
                                      </p:cBhvr>
                                      <p:to>
                                        <p:strVal val="visible"/>
                                      </p:to>
                                    </p:set>
                                    <p:animEffect transition="in" filter="fade">
                                      <p:cBhvr>
                                        <p:cTn id="25" dur="500"/>
                                        <p:tgtEl>
                                          <p:spTgt spid="186"/>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188"/>
                                        </p:tgtEl>
                                        <p:attrNameLst>
                                          <p:attrName>style.visibility</p:attrName>
                                        </p:attrNameLst>
                                      </p:cBhvr>
                                      <p:to>
                                        <p:strVal val="visible"/>
                                      </p:to>
                                    </p:set>
                                    <p:animEffect transition="in" filter="fade">
                                      <p:cBhvr>
                                        <p:cTn id="30" dur="1000"/>
                                        <p:tgtEl>
                                          <p:spTgt spid="188"/>
                                        </p:tgtEl>
                                      </p:cBhvr>
                                    </p:animEffect>
                                    <p:anim calcmode="lin" valueType="num">
                                      <p:cBhvr>
                                        <p:cTn id="31" dur="1000" fill="hold"/>
                                        <p:tgtEl>
                                          <p:spTgt spid="188"/>
                                        </p:tgtEl>
                                        <p:attrNameLst>
                                          <p:attrName>ppt_x</p:attrName>
                                        </p:attrNameLst>
                                      </p:cBhvr>
                                      <p:tavLst>
                                        <p:tav tm="0">
                                          <p:val>
                                            <p:strVal val="#ppt_x"/>
                                          </p:val>
                                        </p:tav>
                                        <p:tav tm="100000">
                                          <p:val>
                                            <p:strVal val="#ppt_x"/>
                                          </p:val>
                                        </p:tav>
                                      </p:tavLst>
                                    </p:anim>
                                    <p:anim calcmode="lin" valueType="num">
                                      <p:cBhvr>
                                        <p:cTn id="32" dur="1000" fill="hold"/>
                                        <p:tgtEl>
                                          <p:spTgt spid="188"/>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98"/>
                                        </p:tgtEl>
                                        <p:attrNameLst>
                                          <p:attrName>style.visibility</p:attrName>
                                        </p:attrNameLst>
                                      </p:cBhvr>
                                      <p:to>
                                        <p:strVal val="visible"/>
                                      </p:to>
                                    </p:set>
                                    <p:animEffect transition="in" filter="fade">
                                      <p:cBhvr>
                                        <p:cTn id="35" dur="1000"/>
                                        <p:tgtEl>
                                          <p:spTgt spid="198"/>
                                        </p:tgtEl>
                                      </p:cBhvr>
                                    </p:animEffect>
                                    <p:anim calcmode="lin" valueType="num">
                                      <p:cBhvr>
                                        <p:cTn id="36" dur="1000" fill="hold"/>
                                        <p:tgtEl>
                                          <p:spTgt spid="198"/>
                                        </p:tgtEl>
                                        <p:attrNameLst>
                                          <p:attrName>ppt_x</p:attrName>
                                        </p:attrNameLst>
                                      </p:cBhvr>
                                      <p:tavLst>
                                        <p:tav tm="0">
                                          <p:val>
                                            <p:strVal val="#ppt_x"/>
                                          </p:val>
                                        </p:tav>
                                        <p:tav tm="100000">
                                          <p:val>
                                            <p:strVal val="#ppt_x"/>
                                          </p:val>
                                        </p:tav>
                                      </p:tavLst>
                                    </p:anim>
                                    <p:anim calcmode="lin" valueType="num">
                                      <p:cBhvr>
                                        <p:cTn id="37" dur="1000" fill="hold"/>
                                        <p:tgtEl>
                                          <p:spTgt spid="198"/>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194"/>
                                        </p:tgtEl>
                                        <p:attrNameLst>
                                          <p:attrName>style.visibility</p:attrName>
                                        </p:attrNameLst>
                                      </p:cBhvr>
                                      <p:to>
                                        <p:strVal val="visible"/>
                                      </p:to>
                                    </p:set>
                                    <p:animEffect transition="in" filter="fade">
                                      <p:cBhvr>
                                        <p:cTn id="40" dur="1000"/>
                                        <p:tgtEl>
                                          <p:spTgt spid="194"/>
                                        </p:tgtEl>
                                      </p:cBhvr>
                                    </p:animEffect>
                                    <p:anim calcmode="lin" valueType="num">
                                      <p:cBhvr>
                                        <p:cTn id="41" dur="1000" fill="hold"/>
                                        <p:tgtEl>
                                          <p:spTgt spid="194"/>
                                        </p:tgtEl>
                                        <p:attrNameLst>
                                          <p:attrName>ppt_x</p:attrName>
                                        </p:attrNameLst>
                                      </p:cBhvr>
                                      <p:tavLst>
                                        <p:tav tm="0">
                                          <p:val>
                                            <p:strVal val="#ppt_x"/>
                                          </p:val>
                                        </p:tav>
                                        <p:tav tm="100000">
                                          <p:val>
                                            <p:strVal val="#ppt_x"/>
                                          </p:val>
                                        </p:tav>
                                      </p:tavLst>
                                    </p:anim>
                                    <p:anim calcmode="lin" valueType="num">
                                      <p:cBhvr>
                                        <p:cTn id="42" dur="1000" fill="hold"/>
                                        <p:tgtEl>
                                          <p:spTgt spid="194"/>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95"/>
                                        </p:tgtEl>
                                        <p:attrNameLst>
                                          <p:attrName>style.visibility</p:attrName>
                                        </p:attrNameLst>
                                      </p:cBhvr>
                                      <p:to>
                                        <p:strVal val="visible"/>
                                      </p:to>
                                    </p:set>
                                    <p:animEffect transition="in" filter="fade">
                                      <p:cBhvr>
                                        <p:cTn id="45" dur="1000"/>
                                        <p:tgtEl>
                                          <p:spTgt spid="195"/>
                                        </p:tgtEl>
                                      </p:cBhvr>
                                    </p:animEffect>
                                    <p:anim calcmode="lin" valueType="num">
                                      <p:cBhvr>
                                        <p:cTn id="46" dur="1000" fill="hold"/>
                                        <p:tgtEl>
                                          <p:spTgt spid="195"/>
                                        </p:tgtEl>
                                        <p:attrNameLst>
                                          <p:attrName>ppt_x</p:attrName>
                                        </p:attrNameLst>
                                      </p:cBhvr>
                                      <p:tavLst>
                                        <p:tav tm="0">
                                          <p:val>
                                            <p:strVal val="#ppt_x"/>
                                          </p:val>
                                        </p:tav>
                                        <p:tav tm="100000">
                                          <p:val>
                                            <p:strVal val="#ppt_x"/>
                                          </p:val>
                                        </p:tav>
                                      </p:tavLst>
                                    </p:anim>
                                    <p:anim calcmode="lin" valueType="num">
                                      <p:cBhvr>
                                        <p:cTn id="47" dur="1000" fill="hold"/>
                                        <p:tgtEl>
                                          <p:spTgt spid="195"/>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1000"/>
                                        <p:tgtEl>
                                          <p:spTgt spid="3"/>
                                        </p:tgtEl>
                                      </p:cBhvr>
                                    </p:animEffect>
                                    <p:anim calcmode="lin" valueType="num">
                                      <p:cBhvr>
                                        <p:cTn id="51" dur="1000" fill="hold"/>
                                        <p:tgtEl>
                                          <p:spTgt spid="3"/>
                                        </p:tgtEl>
                                        <p:attrNameLst>
                                          <p:attrName>ppt_x</p:attrName>
                                        </p:attrNameLst>
                                      </p:cBhvr>
                                      <p:tavLst>
                                        <p:tav tm="0">
                                          <p:val>
                                            <p:strVal val="#ppt_x"/>
                                          </p:val>
                                        </p:tav>
                                        <p:tav tm="100000">
                                          <p:val>
                                            <p:strVal val="#ppt_x"/>
                                          </p:val>
                                        </p:tav>
                                      </p:tavLst>
                                    </p:anim>
                                    <p:anim calcmode="lin" valueType="num">
                                      <p:cBhvr>
                                        <p:cTn id="52" dur="1000" fill="hold"/>
                                        <p:tgtEl>
                                          <p:spTgt spid="3"/>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199"/>
                                        </p:tgtEl>
                                        <p:attrNameLst>
                                          <p:attrName>style.visibility</p:attrName>
                                        </p:attrNameLst>
                                      </p:cBhvr>
                                      <p:to>
                                        <p:strVal val="visible"/>
                                      </p:to>
                                    </p:set>
                                    <p:animEffect transition="in" filter="fade">
                                      <p:cBhvr>
                                        <p:cTn id="55" dur="1000"/>
                                        <p:tgtEl>
                                          <p:spTgt spid="199"/>
                                        </p:tgtEl>
                                      </p:cBhvr>
                                    </p:animEffect>
                                    <p:anim calcmode="lin" valueType="num">
                                      <p:cBhvr>
                                        <p:cTn id="56" dur="1000" fill="hold"/>
                                        <p:tgtEl>
                                          <p:spTgt spid="199"/>
                                        </p:tgtEl>
                                        <p:attrNameLst>
                                          <p:attrName>ppt_x</p:attrName>
                                        </p:attrNameLst>
                                      </p:cBhvr>
                                      <p:tavLst>
                                        <p:tav tm="0">
                                          <p:val>
                                            <p:strVal val="#ppt_x"/>
                                          </p:val>
                                        </p:tav>
                                        <p:tav tm="100000">
                                          <p:val>
                                            <p:strVal val="#ppt_x"/>
                                          </p:val>
                                        </p:tav>
                                      </p:tavLst>
                                    </p:anim>
                                    <p:anim calcmode="lin" valueType="num">
                                      <p:cBhvr>
                                        <p:cTn id="57" dur="1000" fill="hold"/>
                                        <p:tgtEl>
                                          <p:spTgt spid="199"/>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202"/>
                                        </p:tgtEl>
                                        <p:attrNameLst>
                                          <p:attrName>style.visibility</p:attrName>
                                        </p:attrNameLst>
                                      </p:cBhvr>
                                      <p:to>
                                        <p:strVal val="visible"/>
                                      </p:to>
                                    </p:set>
                                    <p:animEffect transition="in" filter="fade">
                                      <p:cBhvr>
                                        <p:cTn id="60" dur="1000"/>
                                        <p:tgtEl>
                                          <p:spTgt spid="202"/>
                                        </p:tgtEl>
                                      </p:cBhvr>
                                    </p:animEffect>
                                    <p:anim calcmode="lin" valueType="num">
                                      <p:cBhvr>
                                        <p:cTn id="61" dur="1000" fill="hold"/>
                                        <p:tgtEl>
                                          <p:spTgt spid="202"/>
                                        </p:tgtEl>
                                        <p:attrNameLst>
                                          <p:attrName>ppt_x</p:attrName>
                                        </p:attrNameLst>
                                      </p:cBhvr>
                                      <p:tavLst>
                                        <p:tav tm="0">
                                          <p:val>
                                            <p:strVal val="#ppt_x"/>
                                          </p:val>
                                        </p:tav>
                                        <p:tav tm="100000">
                                          <p:val>
                                            <p:strVal val="#ppt_x"/>
                                          </p:val>
                                        </p:tav>
                                      </p:tavLst>
                                    </p:anim>
                                    <p:anim calcmode="lin" valueType="num">
                                      <p:cBhvr>
                                        <p:cTn id="62" dur="1000" fill="hold"/>
                                        <p:tgtEl>
                                          <p:spTgt spid="202"/>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203"/>
                                        </p:tgtEl>
                                        <p:attrNameLst>
                                          <p:attrName>style.visibility</p:attrName>
                                        </p:attrNameLst>
                                      </p:cBhvr>
                                      <p:to>
                                        <p:strVal val="visible"/>
                                      </p:to>
                                    </p:set>
                                    <p:animEffect transition="in" filter="fade">
                                      <p:cBhvr>
                                        <p:cTn id="65" dur="1000"/>
                                        <p:tgtEl>
                                          <p:spTgt spid="203"/>
                                        </p:tgtEl>
                                      </p:cBhvr>
                                    </p:animEffect>
                                    <p:anim calcmode="lin" valueType="num">
                                      <p:cBhvr>
                                        <p:cTn id="66" dur="1000" fill="hold"/>
                                        <p:tgtEl>
                                          <p:spTgt spid="203"/>
                                        </p:tgtEl>
                                        <p:attrNameLst>
                                          <p:attrName>ppt_x</p:attrName>
                                        </p:attrNameLst>
                                      </p:cBhvr>
                                      <p:tavLst>
                                        <p:tav tm="0">
                                          <p:val>
                                            <p:strVal val="#ppt_x"/>
                                          </p:val>
                                        </p:tav>
                                        <p:tav tm="100000">
                                          <p:val>
                                            <p:strVal val="#ppt_x"/>
                                          </p:val>
                                        </p:tav>
                                      </p:tavLst>
                                    </p:anim>
                                    <p:anim calcmode="lin" valueType="num">
                                      <p:cBhvr>
                                        <p:cTn id="67" dur="1000" fill="hold"/>
                                        <p:tgtEl>
                                          <p:spTgt spid="203"/>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193"/>
                                        </p:tgtEl>
                                        <p:attrNameLst>
                                          <p:attrName>style.visibility</p:attrName>
                                        </p:attrNameLst>
                                      </p:cBhvr>
                                      <p:to>
                                        <p:strVal val="visible"/>
                                      </p:to>
                                    </p:set>
                                    <p:animEffect transition="in" filter="fade">
                                      <p:cBhvr>
                                        <p:cTn id="70" dur="1000"/>
                                        <p:tgtEl>
                                          <p:spTgt spid="193"/>
                                        </p:tgtEl>
                                      </p:cBhvr>
                                    </p:animEffect>
                                    <p:anim calcmode="lin" valueType="num">
                                      <p:cBhvr>
                                        <p:cTn id="71" dur="1000" fill="hold"/>
                                        <p:tgtEl>
                                          <p:spTgt spid="193"/>
                                        </p:tgtEl>
                                        <p:attrNameLst>
                                          <p:attrName>ppt_x</p:attrName>
                                        </p:attrNameLst>
                                      </p:cBhvr>
                                      <p:tavLst>
                                        <p:tav tm="0">
                                          <p:val>
                                            <p:strVal val="#ppt_x"/>
                                          </p:val>
                                        </p:tav>
                                        <p:tav tm="100000">
                                          <p:val>
                                            <p:strVal val="#ppt_x"/>
                                          </p:val>
                                        </p:tav>
                                      </p:tavLst>
                                    </p:anim>
                                    <p:anim calcmode="lin" valueType="num">
                                      <p:cBhvr>
                                        <p:cTn id="72" dur="1000" fill="hold"/>
                                        <p:tgtEl>
                                          <p:spTgt spid="193"/>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191"/>
                                        </p:tgtEl>
                                        <p:attrNameLst>
                                          <p:attrName>style.visibility</p:attrName>
                                        </p:attrNameLst>
                                      </p:cBhvr>
                                      <p:to>
                                        <p:strVal val="visible"/>
                                      </p:to>
                                    </p:set>
                                    <p:animEffect transition="in" filter="fade">
                                      <p:cBhvr>
                                        <p:cTn id="75" dur="1000"/>
                                        <p:tgtEl>
                                          <p:spTgt spid="191"/>
                                        </p:tgtEl>
                                      </p:cBhvr>
                                    </p:animEffect>
                                    <p:anim calcmode="lin" valueType="num">
                                      <p:cBhvr>
                                        <p:cTn id="76" dur="1000" fill="hold"/>
                                        <p:tgtEl>
                                          <p:spTgt spid="191"/>
                                        </p:tgtEl>
                                        <p:attrNameLst>
                                          <p:attrName>ppt_x</p:attrName>
                                        </p:attrNameLst>
                                      </p:cBhvr>
                                      <p:tavLst>
                                        <p:tav tm="0">
                                          <p:val>
                                            <p:strVal val="#ppt_x"/>
                                          </p:val>
                                        </p:tav>
                                        <p:tav tm="100000">
                                          <p:val>
                                            <p:strVal val="#ppt_x"/>
                                          </p:val>
                                        </p:tav>
                                      </p:tavLst>
                                    </p:anim>
                                    <p:anim calcmode="lin" valueType="num">
                                      <p:cBhvr>
                                        <p:cTn id="77" dur="1000" fill="hold"/>
                                        <p:tgtEl>
                                          <p:spTgt spid="191"/>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0"/>
                                  </p:stCondLst>
                                  <p:childTnLst>
                                    <p:set>
                                      <p:cBhvr>
                                        <p:cTn id="79" dur="1" fill="hold">
                                          <p:stCondLst>
                                            <p:cond delay="0"/>
                                          </p:stCondLst>
                                        </p:cTn>
                                        <p:tgtEl>
                                          <p:spTgt spid="197"/>
                                        </p:tgtEl>
                                        <p:attrNameLst>
                                          <p:attrName>style.visibility</p:attrName>
                                        </p:attrNameLst>
                                      </p:cBhvr>
                                      <p:to>
                                        <p:strVal val="visible"/>
                                      </p:to>
                                    </p:set>
                                    <p:animEffect transition="in" filter="fade">
                                      <p:cBhvr>
                                        <p:cTn id="80" dur="1000"/>
                                        <p:tgtEl>
                                          <p:spTgt spid="197"/>
                                        </p:tgtEl>
                                      </p:cBhvr>
                                    </p:animEffect>
                                    <p:anim calcmode="lin" valueType="num">
                                      <p:cBhvr>
                                        <p:cTn id="81" dur="1000" fill="hold"/>
                                        <p:tgtEl>
                                          <p:spTgt spid="197"/>
                                        </p:tgtEl>
                                        <p:attrNameLst>
                                          <p:attrName>ppt_x</p:attrName>
                                        </p:attrNameLst>
                                      </p:cBhvr>
                                      <p:tavLst>
                                        <p:tav tm="0">
                                          <p:val>
                                            <p:strVal val="#ppt_x"/>
                                          </p:val>
                                        </p:tav>
                                        <p:tav tm="100000">
                                          <p:val>
                                            <p:strVal val="#ppt_x"/>
                                          </p:val>
                                        </p:tav>
                                      </p:tavLst>
                                    </p:anim>
                                    <p:anim calcmode="lin" valueType="num">
                                      <p:cBhvr>
                                        <p:cTn id="82" dur="1000" fill="hold"/>
                                        <p:tgtEl>
                                          <p:spTgt spid="197"/>
                                        </p:tgtEl>
                                        <p:attrNameLst>
                                          <p:attrName>ppt_y</p:attrName>
                                        </p:attrNameLst>
                                      </p:cBhvr>
                                      <p:tavLst>
                                        <p:tav tm="0">
                                          <p:val>
                                            <p:strVal val="#ppt_y+.1"/>
                                          </p:val>
                                        </p:tav>
                                        <p:tav tm="100000">
                                          <p:val>
                                            <p:strVal val="#ppt_y"/>
                                          </p:val>
                                        </p:tav>
                                      </p:tavLst>
                                    </p:anim>
                                  </p:childTnLst>
                                </p:cTn>
                              </p:par>
                              <p:par>
                                <p:cTn id="83" presetID="42" presetClass="entr" presetSubtype="0" fill="hold" nodeType="withEffect">
                                  <p:stCondLst>
                                    <p:cond delay="0"/>
                                  </p:stCondLst>
                                  <p:childTnLst>
                                    <p:set>
                                      <p:cBhvr>
                                        <p:cTn id="84" dur="1" fill="hold">
                                          <p:stCondLst>
                                            <p:cond delay="0"/>
                                          </p:stCondLst>
                                        </p:cTn>
                                        <p:tgtEl>
                                          <p:spTgt spid="200"/>
                                        </p:tgtEl>
                                        <p:attrNameLst>
                                          <p:attrName>style.visibility</p:attrName>
                                        </p:attrNameLst>
                                      </p:cBhvr>
                                      <p:to>
                                        <p:strVal val="visible"/>
                                      </p:to>
                                    </p:set>
                                    <p:animEffect transition="in" filter="fade">
                                      <p:cBhvr>
                                        <p:cTn id="85" dur="1000"/>
                                        <p:tgtEl>
                                          <p:spTgt spid="200"/>
                                        </p:tgtEl>
                                      </p:cBhvr>
                                    </p:animEffect>
                                    <p:anim calcmode="lin" valueType="num">
                                      <p:cBhvr>
                                        <p:cTn id="86" dur="1000" fill="hold"/>
                                        <p:tgtEl>
                                          <p:spTgt spid="200"/>
                                        </p:tgtEl>
                                        <p:attrNameLst>
                                          <p:attrName>ppt_x</p:attrName>
                                        </p:attrNameLst>
                                      </p:cBhvr>
                                      <p:tavLst>
                                        <p:tav tm="0">
                                          <p:val>
                                            <p:strVal val="#ppt_x"/>
                                          </p:val>
                                        </p:tav>
                                        <p:tav tm="100000">
                                          <p:val>
                                            <p:strVal val="#ppt_x"/>
                                          </p:val>
                                        </p:tav>
                                      </p:tavLst>
                                    </p:anim>
                                    <p:anim calcmode="lin" valueType="num">
                                      <p:cBhvr>
                                        <p:cTn id="87" dur="1000" fill="hold"/>
                                        <p:tgtEl>
                                          <p:spTgt spid="200"/>
                                        </p:tgtEl>
                                        <p:attrNameLst>
                                          <p:attrName>ppt_y</p:attrName>
                                        </p:attrNameLst>
                                      </p:cBhvr>
                                      <p:tavLst>
                                        <p:tav tm="0">
                                          <p:val>
                                            <p:strVal val="#ppt_y+.1"/>
                                          </p:val>
                                        </p:tav>
                                        <p:tav tm="100000">
                                          <p:val>
                                            <p:strVal val="#ppt_y"/>
                                          </p:val>
                                        </p:tav>
                                      </p:tavLst>
                                    </p:anim>
                                  </p:childTnLst>
                                </p:cTn>
                              </p:par>
                              <p:par>
                                <p:cTn id="88" presetID="42" presetClass="entr" presetSubtype="0" fill="hold" nodeType="withEffect">
                                  <p:stCondLst>
                                    <p:cond delay="0"/>
                                  </p:stCondLst>
                                  <p:childTnLst>
                                    <p:set>
                                      <p:cBhvr>
                                        <p:cTn id="89" dur="1" fill="hold">
                                          <p:stCondLst>
                                            <p:cond delay="0"/>
                                          </p:stCondLst>
                                        </p:cTn>
                                        <p:tgtEl>
                                          <p:spTgt spid="196"/>
                                        </p:tgtEl>
                                        <p:attrNameLst>
                                          <p:attrName>style.visibility</p:attrName>
                                        </p:attrNameLst>
                                      </p:cBhvr>
                                      <p:to>
                                        <p:strVal val="visible"/>
                                      </p:to>
                                    </p:set>
                                    <p:animEffect transition="in" filter="fade">
                                      <p:cBhvr>
                                        <p:cTn id="90" dur="1000"/>
                                        <p:tgtEl>
                                          <p:spTgt spid="196"/>
                                        </p:tgtEl>
                                      </p:cBhvr>
                                    </p:animEffect>
                                    <p:anim calcmode="lin" valueType="num">
                                      <p:cBhvr>
                                        <p:cTn id="91" dur="1000" fill="hold"/>
                                        <p:tgtEl>
                                          <p:spTgt spid="196"/>
                                        </p:tgtEl>
                                        <p:attrNameLst>
                                          <p:attrName>ppt_x</p:attrName>
                                        </p:attrNameLst>
                                      </p:cBhvr>
                                      <p:tavLst>
                                        <p:tav tm="0">
                                          <p:val>
                                            <p:strVal val="#ppt_x"/>
                                          </p:val>
                                        </p:tav>
                                        <p:tav tm="100000">
                                          <p:val>
                                            <p:strVal val="#ppt_x"/>
                                          </p:val>
                                        </p:tav>
                                      </p:tavLst>
                                    </p:anim>
                                    <p:anim calcmode="lin" valueType="num">
                                      <p:cBhvr>
                                        <p:cTn id="92" dur="1000" fill="hold"/>
                                        <p:tgtEl>
                                          <p:spTgt spid="196"/>
                                        </p:tgtEl>
                                        <p:attrNameLst>
                                          <p:attrName>ppt_y</p:attrName>
                                        </p:attrNameLst>
                                      </p:cBhvr>
                                      <p:tavLst>
                                        <p:tav tm="0">
                                          <p:val>
                                            <p:strVal val="#ppt_y+.1"/>
                                          </p:val>
                                        </p:tav>
                                        <p:tav tm="100000">
                                          <p:val>
                                            <p:strVal val="#ppt_y"/>
                                          </p:val>
                                        </p:tav>
                                      </p:tavLst>
                                    </p:anim>
                                  </p:childTnLst>
                                </p:cTn>
                              </p:par>
                              <p:par>
                                <p:cTn id="93" presetID="42" presetClass="entr" presetSubtype="0" fill="hold" nodeType="withEffect">
                                  <p:stCondLst>
                                    <p:cond delay="0"/>
                                  </p:stCondLst>
                                  <p:childTnLst>
                                    <p:set>
                                      <p:cBhvr>
                                        <p:cTn id="94" dur="1" fill="hold">
                                          <p:stCondLst>
                                            <p:cond delay="0"/>
                                          </p:stCondLst>
                                        </p:cTn>
                                        <p:tgtEl>
                                          <p:spTgt spid="201"/>
                                        </p:tgtEl>
                                        <p:attrNameLst>
                                          <p:attrName>style.visibility</p:attrName>
                                        </p:attrNameLst>
                                      </p:cBhvr>
                                      <p:to>
                                        <p:strVal val="visible"/>
                                      </p:to>
                                    </p:set>
                                    <p:animEffect transition="in" filter="fade">
                                      <p:cBhvr>
                                        <p:cTn id="95" dur="1000"/>
                                        <p:tgtEl>
                                          <p:spTgt spid="201"/>
                                        </p:tgtEl>
                                      </p:cBhvr>
                                    </p:animEffect>
                                    <p:anim calcmode="lin" valueType="num">
                                      <p:cBhvr>
                                        <p:cTn id="96" dur="1000" fill="hold"/>
                                        <p:tgtEl>
                                          <p:spTgt spid="201"/>
                                        </p:tgtEl>
                                        <p:attrNameLst>
                                          <p:attrName>ppt_x</p:attrName>
                                        </p:attrNameLst>
                                      </p:cBhvr>
                                      <p:tavLst>
                                        <p:tav tm="0">
                                          <p:val>
                                            <p:strVal val="#ppt_x"/>
                                          </p:val>
                                        </p:tav>
                                        <p:tav tm="100000">
                                          <p:val>
                                            <p:strVal val="#ppt_x"/>
                                          </p:val>
                                        </p:tav>
                                      </p:tavLst>
                                    </p:anim>
                                    <p:anim calcmode="lin" valueType="num">
                                      <p:cBhvr>
                                        <p:cTn id="97" dur="1000" fill="hold"/>
                                        <p:tgtEl>
                                          <p:spTgt spid="201"/>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192"/>
                                        </p:tgtEl>
                                        <p:attrNameLst>
                                          <p:attrName>style.visibility</p:attrName>
                                        </p:attrNameLst>
                                      </p:cBhvr>
                                      <p:to>
                                        <p:strVal val="visible"/>
                                      </p:to>
                                    </p:set>
                                    <p:animEffect transition="in" filter="fade">
                                      <p:cBhvr>
                                        <p:cTn id="100" dur="1000"/>
                                        <p:tgtEl>
                                          <p:spTgt spid="192"/>
                                        </p:tgtEl>
                                      </p:cBhvr>
                                    </p:animEffect>
                                    <p:anim calcmode="lin" valueType="num">
                                      <p:cBhvr>
                                        <p:cTn id="101" dur="1000" fill="hold"/>
                                        <p:tgtEl>
                                          <p:spTgt spid="192"/>
                                        </p:tgtEl>
                                        <p:attrNameLst>
                                          <p:attrName>ppt_x</p:attrName>
                                        </p:attrNameLst>
                                      </p:cBhvr>
                                      <p:tavLst>
                                        <p:tav tm="0">
                                          <p:val>
                                            <p:strVal val="#ppt_x"/>
                                          </p:val>
                                        </p:tav>
                                        <p:tav tm="100000">
                                          <p:val>
                                            <p:strVal val="#ppt_x"/>
                                          </p:val>
                                        </p:tav>
                                      </p:tavLst>
                                    </p:anim>
                                    <p:anim calcmode="lin" valueType="num">
                                      <p:cBhvr>
                                        <p:cTn id="102" dur="1000" fill="hold"/>
                                        <p:tgtEl>
                                          <p:spTgt spid="192"/>
                                        </p:tgtEl>
                                        <p:attrNameLst>
                                          <p:attrName>ppt_y</p:attrName>
                                        </p:attrNameLst>
                                      </p:cBhvr>
                                      <p:tavLst>
                                        <p:tav tm="0">
                                          <p:val>
                                            <p:strVal val="#ppt_y+.1"/>
                                          </p:val>
                                        </p:tav>
                                        <p:tav tm="100000">
                                          <p:val>
                                            <p:strVal val="#ppt_y"/>
                                          </p:val>
                                        </p:tav>
                                      </p:tavLst>
                                    </p:anim>
                                  </p:childTnLst>
                                </p:cTn>
                              </p:par>
                              <p:par>
                                <p:cTn id="103" presetID="42" presetClass="entr" presetSubtype="0" fill="hold" nodeType="withEffect">
                                  <p:stCondLst>
                                    <p:cond delay="0"/>
                                  </p:stCondLst>
                                  <p:childTnLst>
                                    <p:set>
                                      <p:cBhvr>
                                        <p:cTn id="104" dur="1" fill="hold">
                                          <p:stCondLst>
                                            <p:cond delay="0"/>
                                          </p:stCondLst>
                                        </p:cTn>
                                        <p:tgtEl>
                                          <p:spTgt spid="189"/>
                                        </p:tgtEl>
                                        <p:attrNameLst>
                                          <p:attrName>style.visibility</p:attrName>
                                        </p:attrNameLst>
                                      </p:cBhvr>
                                      <p:to>
                                        <p:strVal val="visible"/>
                                      </p:to>
                                    </p:set>
                                    <p:animEffect transition="in" filter="fade">
                                      <p:cBhvr>
                                        <p:cTn id="105" dur="1000"/>
                                        <p:tgtEl>
                                          <p:spTgt spid="189"/>
                                        </p:tgtEl>
                                      </p:cBhvr>
                                    </p:animEffect>
                                    <p:anim calcmode="lin" valueType="num">
                                      <p:cBhvr>
                                        <p:cTn id="106" dur="1000" fill="hold"/>
                                        <p:tgtEl>
                                          <p:spTgt spid="189"/>
                                        </p:tgtEl>
                                        <p:attrNameLst>
                                          <p:attrName>ppt_x</p:attrName>
                                        </p:attrNameLst>
                                      </p:cBhvr>
                                      <p:tavLst>
                                        <p:tav tm="0">
                                          <p:val>
                                            <p:strVal val="#ppt_x"/>
                                          </p:val>
                                        </p:tav>
                                        <p:tav tm="100000">
                                          <p:val>
                                            <p:strVal val="#ppt_x"/>
                                          </p:val>
                                        </p:tav>
                                      </p:tavLst>
                                    </p:anim>
                                    <p:anim calcmode="lin" valueType="num">
                                      <p:cBhvr>
                                        <p:cTn id="107" dur="1000" fill="hold"/>
                                        <p:tgtEl>
                                          <p:spTgt spid="1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animBg="1"/>
      <p:bldP spid="186" grpId="0"/>
      <p:bldP spid="190" grpId="0" animBg="1"/>
      <p:bldP spid="191" grpId="0" animBg="1"/>
      <p:bldP spid="193" grpId="0" animBg="1"/>
      <p:bldP spid="195" grpId="0" animBg="1"/>
      <p:bldP spid="202" grpId="0" animBg="1"/>
      <p:bldP spid="203" grpId="0" animBg="1"/>
      <p:bldP spid="2" grpId="0"/>
      <p:bldP spid="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Google Shape;182;p31"/>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83" name="Google Shape;183;p31"/>
          <p:cNvSpPr/>
          <p:nvPr/>
        </p:nvSpPr>
        <p:spPr>
          <a:xfrm>
            <a:off x="1271830" y="101813"/>
            <a:ext cx="6385200" cy="753000"/>
          </a:xfrm>
          <a:prstGeom prst="rect">
            <a:avLst/>
          </a:prstGeom>
          <a:noFill/>
          <a:ln w="38100" cap="flat" cmpd="sng">
            <a:solidFill>
              <a:srgbClr val="96C9E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4" name="Google Shape;184;p31"/>
          <p:cNvSpPr/>
          <p:nvPr/>
        </p:nvSpPr>
        <p:spPr>
          <a:xfrm>
            <a:off x="7780759" y="101738"/>
            <a:ext cx="1257900" cy="1752900"/>
          </a:xfrm>
          <a:prstGeom prst="roundRect">
            <a:avLst>
              <a:gd name="adj" fmla="val 16667"/>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5" name="Google Shape;185;p31"/>
          <p:cNvPicPr preferRelativeResize="0"/>
          <p:nvPr/>
        </p:nvPicPr>
        <p:blipFill rotWithShape="1">
          <a:blip r:embed="rId4">
            <a:alphaModFix/>
          </a:blip>
          <a:srcRect t="6790" b="-6790"/>
          <a:stretch/>
        </p:blipFill>
        <p:spPr>
          <a:xfrm>
            <a:off x="7533271" y="101813"/>
            <a:ext cx="1752825" cy="1752825"/>
          </a:xfrm>
          <a:prstGeom prst="rect">
            <a:avLst/>
          </a:prstGeom>
          <a:noFill/>
          <a:ln>
            <a:noFill/>
          </a:ln>
        </p:spPr>
      </p:pic>
      <p:sp>
        <p:nvSpPr>
          <p:cNvPr id="186" name="Google Shape;186;p31"/>
          <p:cNvSpPr txBox="1"/>
          <p:nvPr/>
        </p:nvSpPr>
        <p:spPr>
          <a:xfrm>
            <a:off x="7821270" y="1393003"/>
            <a:ext cx="1176826" cy="46163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rgbClr val="96C9E0"/>
                </a:solidFill>
                <a:latin typeface="SPACE MISSION" panose="02000600000000000000" pitchFamily="50" charset="0"/>
                <a:sym typeface="Arial"/>
              </a:rPr>
              <a:t>ASHLEY</a:t>
            </a:r>
            <a:endParaRPr sz="1500" b="1" i="0" u="none" strike="noStrike" cap="none">
              <a:solidFill>
                <a:srgbClr val="96C9E0"/>
              </a:solidFill>
              <a:latin typeface="SPACE MISSION" panose="02000600000000000000" pitchFamily="50" charset="0"/>
              <a:sym typeface="Arial"/>
            </a:endParaRPr>
          </a:p>
        </p:txBody>
      </p:sp>
      <p:pic>
        <p:nvPicPr>
          <p:cNvPr id="187" name="Google Shape;187;p31" descr="Icon&#10;&#10;Description automatically generated">
            <a:hlinkClick r:id="rId5" action="ppaction://hlinksldjump"/>
          </p:cNvPr>
          <p:cNvPicPr preferRelativeResize="0"/>
          <p:nvPr/>
        </p:nvPicPr>
        <p:blipFill rotWithShape="1">
          <a:blip r:embed="rId6">
            <a:alphaModFix/>
          </a:blip>
          <a:srcRect/>
          <a:stretch/>
        </p:blipFill>
        <p:spPr>
          <a:xfrm>
            <a:off x="629709" y="101738"/>
            <a:ext cx="518400" cy="518400"/>
          </a:xfrm>
          <a:prstGeom prst="rect">
            <a:avLst/>
          </a:prstGeom>
          <a:noFill/>
          <a:ln>
            <a:noFill/>
          </a:ln>
        </p:spPr>
      </p:pic>
      <p:pic>
        <p:nvPicPr>
          <p:cNvPr id="188" name="Google Shape;188;p31" descr="A planet in space&#10;&#10;Description automatically generated with low confidence"/>
          <p:cNvPicPr preferRelativeResize="0"/>
          <p:nvPr/>
        </p:nvPicPr>
        <p:blipFill rotWithShape="1">
          <a:blip r:embed="rId7">
            <a:alphaModFix/>
          </a:blip>
          <a:srcRect/>
          <a:stretch/>
        </p:blipFill>
        <p:spPr>
          <a:xfrm>
            <a:off x="4980409" y="1623820"/>
            <a:ext cx="5600700" cy="4007882"/>
          </a:xfrm>
          <a:prstGeom prst="rect">
            <a:avLst/>
          </a:prstGeom>
          <a:noFill/>
          <a:ln>
            <a:noFill/>
          </a:ln>
        </p:spPr>
      </p:pic>
      <p:pic>
        <p:nvPicPr>
          <p:cNvPr id="189" name="Google Shape;189;p31" descr="A picture containing text&#10;&#10;Description automatically generated"/>
          <p:cNvPicPr preferRelativeResize="0"/>
          <p:nvPr/>
        </p:nvPicPr>
        <p:blipFill rotWithShape="1">
          <a:blip r:embed="rId8">
            <a:alphaModFix/>
          </a:blip>
          <a:srcRect r="50256"/>
          <a:stretch/>
        </p:blipFill>
        <p:spPr>
          <a:xfrm>
            <a:off x="42911" y="2049130"/>
            <a:ext cx="623844" cy="1258286"/>
          </a:xfrm>
          <a:prstGeom prst="rect">
            <a:avLst/>
          </a:prstGeom>
          <a:noFill/>
          <a:ln>
            <a:noFill/>
          </a:ln>
        </p:spPr>
      </p:pic>
      <p:sp>
        <p:nvSpPr>
          <p:cNvPr id="190" name="Google Shape;190;p31"/>
          <p:cNvSpPr txBox="1"/>
          <p:nvPr/>
        </p:nvSpPr>
        <p:spPr>
          <a:xfrm>
            <a:off x="1271831" y="1018073"/>
            <a:ext cx="6385200" cy="830997"/>
          </a:xfrm>
          <a:prstGeom prst="rect">
            <a:avLst/>
          </a:prstGeom>
          <a:solidFill>
            <a:schemeClr val="dk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2400" b="0" i="0" u="none" strike="noStrike" cap="none">
                <a:solidFill>
                  <a:srgbClr val="96C9E0"/>
                </a:solidFill>
                <a:latin typeface="SPACE MISSION" panose="02000600000000000000" pitchFamily="50" charset="0"/>
                <a:sym typeface="Arial"/>
              </a:rPr>
              <a:t>CAN YOU HELP PUT THESE COMETS BACK TOGETHER AGAIN</a:t>
            </a:r>
            <a:r>
              <a:rPr lang="en" sz="2400" b="0" i="0" u="none" strike="noStrike" cap="none">
                <a:solidFill>
                  <a:srgbClr val="CBC4C7"/>
                </a:solidFill>
                <a:latin typeface="SPACE MISSION" panose="02000600000000000000" pitchFamily="50" charset="0"/>
                <a:sym typeface="Arial"/>
              </a:rPr>
              <a:t> </a:t>
            </a:r>
            <a:r>
              <a:rPr lang="en" sz="2400" b="0" i="0" u="none" strike="noStrike" cap="none">
                <a:solidFill>
                  <a:srgbClr val="F30501"/>
                </a:solidFill>
                <a:latin typeface="SPACE MISSION" panose="02000600000000000000" pitchFamily="50" charset="0"/>
                <a:sym typeface="Arial"/>
              </a:rPr>
              <a:t>ASHLEY</a:t>
            </a:r>
            <a:r>
              <a:rPr lang="en" sz="2400" b="0" i="0" u="none" strike="noStrike" cap="none">
                <a:solidFill>
                  <a:srgbClr val="96C9E0"/>
                </a:solidFill>
                <a:latin typeface="SPACE MISSION" panose="02000600000000000000" pitchFamily="50" charset="0"/>
                <a:sym typeface="Arial"/>
              </a:rPr>
              <a:t>?</a:t>
            </a:r>
            <a:endParaRPr>
              <a:solidFill>
                <a:srgbClr val="96C9E0"/>
              </a:solidFill>
              <a:latin typeface="SPACE MISSION" panose="02000600000000000000" pitchFamily="50" charset="0"/>
            </a:endParaRPr>
          </a:p>
        </p:txBody>
      </p:sp>
      <p:sp>
        <p:nvSpPr>
          <p:cNvPr id="191" name="Google Shape;191;p31"/>
          <p:cNvSpPr/>
          <p:nvPr/>
        </p:nvSpPr>
        <p:spPr>
          <a:xfrm>
            <a:off x="1287474" y="3696346"/>
            <a:ext cx="1217155" cy="1258284"/>
          </a:xfrm>
          <a:prstGeom prst="ellipse">
            <a:avLst/>
          </a:prstGeom>
          <a:solidFill>
            <a:srgbClr val="CBC4C7"/>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92" name="Google Shape;192;p31" descr="A picture containing text&#10;&#10;Description automatically generated"/>
          <p:cNvPicPr preferRelativeResize="0"/>
          <p:nvPr/>
        </p:nvPicPr>
        <p:blipFill rotWithShape="1">
          <a:blip r:embed="rId8">
            <a:alphaModFix/>
          </a:blip>
          <a:srcRect l="50256"/>
          <a:stretch/>
        </p:blipFill>
        <p:spPr>
          <a:xfrm>
            <a:off x="661878" y="2049131"/>
            <a:ext cx="623844" cy="1258285"/>
          </a:xfrm>
          <a:prstGeom prst="rect">
            <a:avLst/>
          </a:prstGeom>
          <a:noFill/>
          <a:ln>
            <a:noFill/>
          </a:ln>
        </p:spPr>
      </p:pic>
      <p:sp>
        <p:nvSpPr>
          <p:cNvPr id="193" name="Google Shape;193;p31"/>
          <p:cNvSpPr/>
          <p:nvPr/>
        </p:nvSpPr>
        <p:spPr>
          <a:xfrm>
            <a:off x="1287474" y="3696346"/>
            <a:ext cx="1247686" cy="1258284"/>
          </a:xfrm>
          <a:prstGeom prst="pie">
            <a:avLst>
              <a:gd name="adj1" fmla="val 5414853"/>
              <a:gd name="adj2" fmla="val 16200000"/>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pic>
        <p:nvPicPr>
          <p:cNvPr id="194" name="Google Shape;194;p31" descr="A picture containing arrow&#10;&#10;Description automatically generated"/>
          <p:cNvPicPr preferRelativeResize="0"/>
          <p:nvPr/>
        </p:nvPicPr>
        <p:blipFill rotWithShape="1">
          <a:blip r:embed="rId9">
            <a:alphaModFix/>
          </a:blip>
          <a:srcRect/>
          <a:stretch/>
        </p:blipFill>
        <p:spPr>
          <a:xfrm>
            <a:off x="3046852" y="1937189"/>
            <a:ext cx="3118191" cy="3118191"/>
          </a:xfrm>
          <a:prstGeom prst="rect">
            <a:avLst/>
          </a:prstGeom>
          <a:noFill/>
          <a:ln>
            <a:noFill/>
          </a:ln>
        </p:spPr>
      </p:pic>
      <p:sp>
        <p:nvSpPr>
          <p:cNvPr id="195" name="Google Shape;195;p31"/>
          <p:cNvSpPr/>
          <p:nvPr/>
        </p:nvSpPr>
        <p:spPr>
          <a:xfrm>
            <a:off x="3142557" y="4244774"/>
            <a:ext cx="730046" cy="714469"/>
          </a:xfrm>
          <a:prstGeom prst="ellipse">
            <a:avLst/>
          </a:prstGeom>
          <a:solidFill>
            <a:schemeClr val="accent1"/>
          </a:solidFill>
          <a:ln w="381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96" name="Google Shape;196;p31" descr="A picture containing text&#10;&#10;Description automatically generated"/>
          <p:cNvPicPr preferRelativeResize="0"/>
          <p:nvPr/>
        </p:nvPicPr>
        <p:blipFill rotWithShape="1">
          <a:blip r:embed="rId8">
            <a:alphaModFix/>
          </a:blip>
          <a:srcRect t="50204" r="50256"/>
          <a:stretch/>
        </p:blipFill>
        <p:spPr>
          <a:xfrm>
            <a:off x="2600019" y="2049127"/>
            <a:ext cx="623844" cy="626561"/>
          </a:xfrm>
          <a:prstGeom prst="rect">
            <a:avLst/>
          </a:prstGeom>
          <a:noFill/>
          <a:ln>
            <a:noFill/>
          </a:ln>
        </p:spPr>
      </p:pic>
      <p:pic>
        <p:nvPicPr>
          <p:cNvPr id="197" name="Google Shape;197;p31" descr="A picture containing text&#10;&#10;Description automatically generated"/>
          <p:cNvPicPr preferRelativeResize="0"/>
          <p:nvPr/>
        </p:nvPicPr>
        <p:blipFill rotWithShape="1">
          <a:blip r:embed="rId8">
            <a:alphaModFix/>
          </a:blip>
          <a:srcRect r="50256" b="50205"/>
          <a:stretch/>
        </p:blipFill>
        <p:spPr>
          <a:xfrm>
            <a:off x="1911317" y="2730725"/>
            <a:ext cx="623844" cy="626561"/>
          </a:xfrm>
          <a:prstGeom prst="rect">
            <a:avLst/>
          </a:prstGeom>
          <a:noFill/>
          <a:ln>
            <a:noFill/>
          </a:ln>
        </p:spPr>
      </p:pic>
      <p:pic>
        <p:nvPicPr>
          <p:cNvPr id="198" name="Google Shape;198;p31" descr="A picture containing arrow&#10;&#10;Description automatically generated"/>
          <p:cNvPicPr preferRelativeResize="0"/>
          <p:nvPr/>
        </p:nvPicPr>
        <p:blipFill rotWithShape="1">
          <a:blip r:embed="rId10">
            <a:alphaModFix/>
          </a:blip>
          <a:srcRect l="3262" t="73349" r="73374" b="14867"/>
          <a:stretch/>
        </p:blipFill>
        <p:spPr>
          <a:xfrm>
            <a:off x="4146864" y="4595156"/>
            <a:ext cx="728506" cy="367419"/>
          </a:xfrm>
          <a:prstGeom prst="rect">
            <a:avLst/>
          </a:prstGeom>
          <a:noFill/>
          <a:ln>
            <a:noFill/>
          </a:ln>
        </p:spPr>
      </p:pic>
      <p:pic>
        <p:nvPicPr>
          <p:cNvPr id="199" name="Google Shape;199;p31" descr="A picture containing arrow&#10;&#10;Description automatically generated"/>
          <p:cNvPicPr preferRelativeResize="0"/>
          <p:nvPr/>
        </p:nvPicPr>
        <p:blipFill rotWithShape="1">
          <a:blip r:embed="rId10">
            <a:alphaModFix/>
          </a:blip>
          <a:srcRect l="3262" t="85386" r="73374" b="3230"/>
          <a:stretch/>
        </p:blipFill>
        <p:spPr>
          <a:xfrm>
            <a:off x="2600019" y="3784263"/>
            <a:ext cx="728506" cy="354938"/>
          </a:xfrm>
          <a:prstGeom prst="rect">
            <a:avLst/>
          </a:prstGeom>
          <a:noFill/>
          <a:ln>
            <a:noFill/>
          </a:ln>
        </p:spPr>
      </p:pic>
      <p:pic>
        <p:nvPicPr>
          <p:cNvPr id="200" name="Google Shape;200;p31" descr="A picture containing text&#10;&#10;Description automatically generated"/>
          <p:cNvPicPr preferRelativeResize="0"/>
          <p:nvPr/>
        </p:nvPicPr>
        <p:blipFill rotWithShape="1">
          <a:blip r:embed="rId8">
            <a:alphaModFix/>
          </a:blip>
          <a:srcRect l="50256" t="49795"/>
          <a:stretch/>
        </p:blipFill>
        <p:spPr>
          <a:xfrm>
            <a:off x="2640200" y="2795124"/>
            <a:ext cx="623844" cy="631725"/>
          </a:xfrm>
          <a:prstGeom prst="rect">
            <a:avLst/>
          </a:prstGeom>
          <a:noFill/>
          <a:ln>
            <a:noFill/>
          </a:ln>
        </p:spPr>
      </p:pic>
      <p:pic>
        <p:nvPicPr>
          <p:cNvPr id="201" name="Google Shape;201;p31" descr="A picture containing text&#10;&#10;Description automatically generated"/>
          <p:cNvPicPr preferRelativeResize="0"/>
          <p:nvPr/>
        </p:nvPicPr>
        <p:blipFill rotWithShape="1">
          <a:blip r:embed="rId8">
            <a:alphaModFix/>
          </a:blip>
          <a:srcRect l="50256" b="50205"/>
          <a:stretch/>
        </p:blipFill>
        <p:spPr>
          <a:xfrm>
            <a:off x="1972335" y="2049128"/>
            <a:ext cx="623844" cy="626561"/>
          </a:xfrm>
          <a:prstGeom prst="rect">
            <a:avLst/>
          </a:prstGeom>
          <a:noFill/>
          <a:ln>
            <a:noFill/>
          </a:ln>
        </p:spPr>
      </p:pic>
      <p:sp>
        <p:nvSpPr>
          <p:cNvPr id="202" name="Google Shape;202;p31"/>
          <p:cNvSpPr/>
          <p:nvPr/>
        </p:nvSpPr>
        <p:spPr>
          <a:xfrm>
            <a:off x="1285722" y="3694269"/>
            <a:ext cx="1218907" cy="1234531"/>
          </a:xfrm>
          <a:prstGeom prst="pie">
            <a:avLst>
              <a:gd name="adj1" fmla="val 0"/>
              <a:gd name="adj2" fmla="val 5383059"/>
            </a:avLst>
          </a:prstGeom>
          <a:solidFill>
            <a:schemeClr val="dk2"/>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03" name="Google Shape;203;p31"/>
          <p:cNvSpPr/>
          <p:nvPr/>
        </p:nvSpPr>
        <p:spPr>
          <a:xfrm>
            <a:off x="1305582" y="3694269"/>
            <a:ext cx="1218906" cy="1234531"/>
          </a:xfrm>
          <a:prstGeom prst="pie">
            <a:avLst>
              <a:gd name="adj1" fmla="val 5414753"/>
              <a:gd name="adj2" fmla="val 10828161"/>
            </a:avLst>
          </a:prstGeom>
          <a:solidFill>
            <a:srgbClr val="F3050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pic>
        <p:nvPicPr>
          <p:cNvPr id="205" name="Google Shape;205;p31">
            <a:hlinkClick r:id="rId11" action="ppaction://hlinksldjump"/>
          </p:cNvPr>
          <p:cNvPicPr preferRelativeResize="0"/>
          <p:nvPr/>
        </p:nvPicPr>
        <p:blipFill>
          <a:blip r:embed="rId12">
            <a:alphaModFix/>
          </a:blip>
          <a:stretch>
            <a:fillRect/>
          </a:stretch>
        </p:blipFill>
        <p:spPr>
          <a:xfrm>
            <a:off x="79750" y="101750"/>
            <a:ext cx="494675" cy="494675"/>
          </a:xfrm>
          <a:prstGeom prst="rect">
            <a:avLst/>
          </a:prstGeom>
          <a:noFill/>
          <a:ln>
            <a:noFill/>
          </a:ln>
        </p:spPr>
      </p:pic>
      <p:sp>
        <p:nvSpPr>
          <p:cNvPr id="2" name="TextBox 1">
            <a:extLst>
              <a:ext uri="{FF2B5EF4-FFF2-40B4-BE49-F238E27FC236}">
                <a16:creationId xmlns:a16="http://schemas.microsoft.com/office/drawing/2014/main" id="{B5C6AC15-0EC1-7D35-5C82-0255C33E6519}"/>
              </a:ext>
            </a:extLst>
          </p:cNvPr>
          <p:cNvSpPr txBox="1"/>
          <p:nvPr/>
        </p:nvSpPr>
        <p:spPr>
          <a:xfrm>
            <a:off x="1395597" y="54529"/>
            <a:ext cx="6341862" cy="830997"/>
          </a:xfrm>
          <a:prstGeom prst="rect">
            <a:avLst/>
          </a:prstGeom>
          <a:noFill/>
          <a:ln>
            <a:noFill/>
          </a:ln>
        </p:spPr>
        <p:txBody>
          <a:bodyPr wrap="square" rtlCol="0">
            <a:spAutoFit/>
          </a:bodyPr>
          <a:lstStyle/>
          <a:p>
            <a:pPr algn="ctr"/>
            <a:r>
              <a:rPr lang="en-US" sz="4800">
                <a:solidFill>
                  <a:srgbClr val="96C9E0"/>
                </a:solidFill>
                <a:latin typeface="SPACE MISSION" panose="02000600000000000000" pitchFamily="50" charset="0"/>
              </a:rPr>
              <a:t>GALACTIC GEOMETRY</a:t>
            </a:r>
          </a:p>
        </p:txBody>
      </p:sp>
      <p:sp>
        <p:nvSpPr>
          <p:cNvPr id="3" name="Partial Circle 2">
            <a:extLst>
              <a:ext uri="{FF2B5EF4-FFF2-40B4-BE49-F238E27FC236}">
                <a16:creationId xmlns:a16="http://schemas.microsoft.com/office/drawing/2014/main" id="{A2DCD7C5-80EC-0438-E38A-C944DF6BD2F2}"/>
              </a:ext>
            </a:extLst>
          </p:cNvPr>
          <p:cNvSpPr/>
          <p:nvPr/>
        </p:nvSpPr>
        <p:spPr>
          <a:xfrm>
            <a:off x="3142556" y="4244774"/>
            <a:ext cx="728506" cy="717801"/>
          </a:xfrm>
          <a:prstGeom prst="pie">
            <a:avLst>
              <a:gd name="adj1" fmla="val 0"/>
              <a:gd name="adj2" fmla="val 10789904"/>
            </a:avLst>
          </a:prstGeom>
          <a:solidFill>
            <a:srgbClr val="96C9E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
                                        </p:tgtEl>
                                        <p:attrNameLst>
                                          <p:attrName>style.visibility</p:attrName>
                                        </p:attrNameLst>
                                      </p:cBhvr>
                                      <p:to>
                                        <p:strVal val="visible"/>
                                      </p:to>
                                    </p:set>
                                    <p:animEffect transition="in" filter="fade">
                                      <p:cBhvr>
                                        <p:cTn id="7" dur="500"/>
                                        <p:tgtEl>
                                          <p:spTgt spid="205"/>
                                        </p:tgtEl>
                                      </p:cBhvr>
                                    </p:animEffect>
                                  </p:childTnLst>
                                </p:cTn>
                              </p:par>
                              <p:par>
                                <p:cTn id="8" presetID="10" presetClass="entr" presetSubtype="0" fill="hold" nodeType="withEffect">
                                  <p:stCondLst>
                                    <p:cond delay="0"/>
                                  </p:stCondLst>
                                  <p:childTnLst>
                                    <p:set>
                                      <p:cBhvr>
                                        <p:cTn id="9" dur="1" fill="hold">
                                          <p:stCondLst>
                                            <p:cond delay="0"/>
                                          </p:stCondLst>
                                        </p:cTn>
                                        <p:tgtEl>
                                          <p:spTgt spid="187"/>
                                        </p:tgtEl>
                                        <p:attrNameLst>
                                          <p:attrName>style.visibility</p:attrName>
                                        </p:attrNameLst>
                                      </p:cBhvr>
                                      <p:to>
                                        <p:strVal val="visible"/>
                                      </p:to>
                                    </p:set>
                                    <p:animEffect transition="in" filter="fade">
                                      <p:cBhvr>
                                        <p:cTn id="10" dur="500"/>
                                        <p:tgtEl>
                                          <p:spTgt spid="18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3"/>
                                        </p:tgtEl>
                                        <p:attrNameLst>
                                          <p:attrName>style.visibility</p:attrName>
                                        </p:attrNameLst>
                                      </p:cBhvr>
                                      <p:to>
                                        <p:strVal val="visible"/>
                                      </p:to>
                                    </p:set>
                                    <p:animEffect transition="in" filter="fade">
                                      <p:cBhvr>
                                        <p:cTn id="16" dur="500"/>
                                        <p:tgtEl>
                                          <p:spTgt spid="18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0"/>
                                        </p:tgtEl>
                                        <p:attrNameLst>
                                          <p:attrName>style.visibility</p:attrName>
                                        </p:attrNameLst>
                                      </p:cBhvr>
                                      <p:to>
                                        <p:strVal val="visible"/>
                                      </p:to>
                                    </p:set>
                                    <p:animEffect transition="in" filter="fade">
                                      <p:cBhvr>
                                        <p:cTn id="19" dur="500"/>
                                        <p:tgtEl>
                                          <p:spTgt spid="190"/>
                                        </p:tgtEl>
                                      </p:cBhvr>
                                    </p:animEffect>
                                  </p:childTnLst>
                                </p:cTn>
                              </p:par>
                              <p:par>
                                <p:cTn id="20" presetID="10" presetClass="entr" presetSubtype="0" fill="hold" nodeType="withEffect">
                                  <p:stCondLst>
                                    <p:cond delay="0"/>
                                  </p:stCondLst>
                                  <p:childTnLst>
                                    <p:set>
                                      <p:cBhvr>
                                        <p:cTn id="21" dur="1" fill="hold">
                                          <p:stCondLst>
                                            <p:cond delay="0"/>
                                          </p:stCondLst>
                                        </p:cTn>
                                        <p:tgtEl>
                                          <p:spTgt spid="185"/>
                                        </p:tgtEl>
                                        <p:attrNameLst>
                                          <p:attrName>style.visibility</p:attrName>
                                        </p:attrNameLst>
                                      </p:cBhvr>
                                      <p:to>
                                        <p:strVal val="visible"/>
                                      </p:to>
                                    </p:set>
                                    <p:animEffect transition="in" filter="fade">
                                      <p:cBhvr>
                                        <p:cTn id="22" dur="500"/>
                                        <p:tgtEl>
                                          <p:spTgt spid="18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6"/>
                                        </p:tgtEl>
                                        <p:attrNameLst>
                                          <p:attrName>style.visibility</p:attrName>
                                        </p:attrNameLst>
                                      </p:cBhvr>
                                      <p:to>
                                        <p:strVal val="visible"/>
                                      </p:to>
                                    </p:set>
                                    <p:animEffect transition="in" filter="fade">
                                      <p:cBhvr>
                                        <p:cTn id="25" dur="500"/>
                                        <p:tgtEl>
                                          <p:spTgt spid="186"/>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188"/>
                                        </p:tgtEl>
                                        <p:attrNameLst>
                                          <p:attrName>style.visibility</p:attrName>
                                        </p:attrNameLst>
                                      </p:cBhvr>
                                      <p:to>
                                        <p:strVal val="visible"/>
                                      </p:to>
                                    </p:set>
                                    <p:animEffect transition="in" filter="fade">
                                      <p:cBhvr>
                                        <p:cTn id="30" dur="1000"/>
                                        <p:tgtEl>
                                          <p:spTgt spid="188"/>
                                        </p:tgtEl>
                                      </p:cBhvr>
                                    </p:animEffect>
                                    <p:anim calcmode="lin" valueType="num">
                                      <p:cBhvr>
                                        <p:cTn id="31" dur="1000" fill="hold"/>
                                        <p:tgtEl>
                                          <p:spTgt spid="188"/>
                                        </p:tgtEl>
                                        <p:attrNameLst>
                                          <p:attrName>ppt_x</p:attrName>
                                        </p:attrNameLst>
                                      </p:cBhvr>
                                      <p:tavLst>
                                        <p:tav tm="0">
                                          <p:val>
                                            <p:strVal val="#ppt_x"/>
                                          </p:val>
                                        </p:tav>
                                        <p:tav tm="100000">
                                          <p:val>
                                            <p:strVal val="#ppt_x"/>
                                          </p:val>
                                        </p:tav>
                                      </p:tavLst>
                                    </p:anim>
                                    <p:anim calcmode="lin" valueType="num">
                                      <p:cBhvr>
                                        <p:cTn id="32" dur="1000" fill="hold"/>
                                        <p:tgtEl>
                                          <p:spTgt spid="188"/>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98"/>
                                        </p:tgtEl>
                                        <p:attrNameLst>
                                          <p:attrName>style.visibility</p:attrName>
                                        </p:attrNameLst>
                                      </p:cBhvr>
                                      <p:to>
                                        <p:strVal val="visible"/>
                                      </p:to>
                                    </p:set>
                                    <p:animEffect transition="in" filter="fade">
                                      <p:cBhvr>
                                        <p:cTn id="35" dur="1000"/>
                                        <p:tgtEl>
                                          <p:spTgt spid="198"/>
                                        </p:tgtEl>
                                      </p:cBhvr>
                                    </p:animEffect>
                                    <p:anim calcmode="lin" valueType="num">
                                      <p:cBhvr>
                                        <p:cTn id="36" dur="1000" fill="hold"/>
                                        <p:tgtEl>
                                          <p:spTgt spid="198"/>
                                        </p:tgtEl>
                                        <p:attrNameLst>
                                          <p:attrName>ppt_x</p:attrName>
                                        </p:attrNameLst>
                                      </p:cBhvr>
                                      <p:tavLst>
                                        <p:tav tm="0">
                                          <p:val>
                                            <p:strVal val="#ppt_x"/>
                                          </p:val>
                                        </p:tav>
                                        <p:tav tm="100000">
                                          <p:val>
                                            <p:strVal val="#ppt_x"/>
                                          </p:val>
                                        </p:tav>
                                      </p:tavLst>
                                    </p:anim>
                                    <p:anim calcmode="lin" valueType="num">
                                      <p:cBhvr>
                                        <p:cTn id="37" dur="1000" fill="hold"/>
                                        <p:tgtEl>
                                          <p:spTgt spid="198"/>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194"/>
                                        </p:tgtEl>
                                        <p:attrNameLst>
                                          <p:attrName>style.visibility</p:attrName>
                                        </p:attrNameLst>
                                      </p:cBhvr>
                                      <p:to>
                                        <p:strVal val="visible"/>
                                      </p:to>
                                    </p:set>
                                    <p:animEffect transition="in" filter="fade">
                                      <p:cBhvr>
                                        <p:cTn id="40" dur="1000"/>
                                        <p:tgtEl>
                                          <p:spTgt spid="194"/>
                                        </p:tgtEl>
                                      </p:cBhvr>
                                    </p:animEffect>
                                    <p:anim calcmode="lin" valueType="num">
                                      <p:cBhvr>
                                        <p:cTn id="41" dur="1000" fill="hold"/>
                                        <p:tgtEl>
                                          <p:spTgt spid="194"/>
                                        </p:tgtEl>
                                        <p:attrNameLst>
                                          <p:attrName>ppt_x</p:attrName>
                                        </p:attrNameLst>
                                      </p:cBhvr>
                                      <p:tavLst>
                                        <p:tav tm="0">
                                          <p:val>
                                            <p:strVal val="#ppt_x"/>
                                          </p:val>
                                        </p:tav>
                                        <p:tav tm="100000">
                                          <p:val>
                                            <p:strVal val="#ppt_x"/>
                                          </p:val>
                                        </p:tav>
                                      </p:tavLst>
                                    </p:anim>
                                    <p:anim calcmode="lin" valueType="num">
                                      <p:cBhvr>
                                        <p:cTn id="42" dur="1000" fill="hold"/>
                                        <p:tgtEl>
                                          <p:spTgt spid="194"/>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95"/>
                                        </p:tgtEl>
                                        <p:attrNameLst>
                                          <p:attrName>style.visibility</p:attrName>
                                        </p:attrNameLst>
                                      </p:cBhvr>
                                      <p:to>
                                        <p:strVal val="visible"/>
                                      </p:to>
                                    </p:set>
                                    <p:animEffect transition="in" filter="fade">
                                      <p:cBhvr>
                                        <p:cTn id="45" dur="1000"/>
                                        <p:tgtEl>
                                          <p:spTgt spid="195"/>
                                        </p:tgtEl>
                                      </p:cBhvr>
                                    </p:animEffect>
                                    <p:anim calcmode="lin" valueType="num">
                                      <p:cBhvr>
                                        <p:cTn id="46" dur="1000" fill="hold"/>
                                        <p:tgtEl>
                                          <p:spTgt spid="195"/>
                                        </p:tgtEl>
                                        <p:attrNameLst>
                                          <p:attrName>ppt_x</p:attrName>
                                        </p:attrNameLst>
                                      </p:cBhvr>
                                      <p:tavLst>
                                        <p:tav tm="0">
                                          <p:val>
                                            <p:strVal val="#ppt_x"/>
                                          </p:val>
                                        </p:tav>
                                        <p:tav tm="100000">
                                          <p:val>
                                            <p:strVal val="#ppt_x"/>
                                          </p:val>
                                        </p:tav>
                                      </p:tavLst>
                                    </p:anim>
                                    <p:anim calcmode="lin" valueType="num">
                                      <p:cBhvr>
                                        <p:cTn id="47" dur="1000" fill="hold"/>
                                        <p:tgtEl>
                                          <p:spTgt spid="195"/>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1000"/>
                                        <p:tgtEl>
                                          <p:spTgt spid="3"/>
                                        </p:tgtEl>
                                      </p:cBhvr>
                                    </p:animEffect>
                                    <p:anim calcmode="lin" valueType="num">
                                      <p:cBhvr>
                                        <p:cTn id="51" dur="1000" fill="hold"/>
                                        <p:tgtEl>
                                          <p:spTgt spid="3"/>
                                        </p:tgtEl>
                                        <p:attrNameLst>
                                          <p:attrName>ppt_x</p:attrName>
                                        </p:attrNameLst>
                                      </p:cBhvr>
                                      <p:tavLst>
                                        <p:tav tm="0">
                                          <p:val>
                                            <p:strVal val="#ppt_x"/>
                                          </p:val>
                                        </p:tav>
                                        <p:tav tm="100000">
                                          <p:val>
                                            <p:strVal val="#ppt_x"/>
                                          </p:val>
                                        </p:tav>
                                      </p:tavLst>
                                    </p:anim>
                                    <p:anim calcmode="lin" valueType="num">
                                      <p:cBhvr>
                                        <p:cTn id="52" dur="1000" fill="hold"/>
                                        <p:tgtEl>
                                          <p:spTgt spid="3"/>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199"/>
                                        </p:tgtEl>
                                        <p:attrNameLst>
                                          <p:attrName>style.visibility</p:attrName>
                                        </p:attrNameLst>
                                      </p:cBhvr>
                                      <p:to>
                                        <p:strVal val="visible"/>
                                      </p:to>
                                    </p:set>
                                    <p:animEffect transition="in" filter="fade">
                                      <p:cBhvr>
                                        <p:cTn id="55" dur="1000"/>
                                        <p:tgtEl>
                                          <p:spTgt spid="199"/>
                                        </p:tgtEl>
                                      </p:cBhvr>
                                    </p:animEffect>
                                    <p:anim calcmode="lin" valueType="num">
                                      <p:cBhvr>
                                        <p:cTn id="56" dur="1000" fill="hold"/>
                                        <p:tgtEl>
                                          <p:spTgt spid="199"/>
                                        </p:tgtEl>
                                        <p:attrNameLst>
                                          <p:attrName>ppt_x</p:attrName>
                                        </p:attrNameLst>
                                      </p:cBhvr>
                                      <p:tavLst>
                                        <p:tav tm="0">
                                          <p:val>
                                            <p:strVal val="#ppt_x"/>
                                          </p:val>
                                        </p:tav>
                                        <p:tav tm="100000">
                                          <p:val>
                                            <p:strVal val="#ppt_x"/>
                                          </p:val>
                                        </p:tav>
                                      </p:tavLst>
                                    </p:anim>
                                    <p:anim calcmode="lin" valueType="num">
                                      <p:cBhvr>
                                        <p:cTn id="57" dur="1000" fill="hold"/>
                                        <p:tgtEl>
                                          <p:spTgt spid="199"/>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202"/>
                                        </p:tgtEl>
                                        <p:attrNameLst>
                                          <p:attrName>style.visibility</p:attrName>
                                        </p:attrNameLst>
                                      </p:cBhvr>
                                      <p:to>
                                        <p:strVal val="visible"/>
                                      </p:to>
                                    </p:set>
                                    <p:animEffect transition="in" filter="fade">
                                      <p:cBhvr>
                                        <p:cTn id="60" dur="1000"/>
                                        <p:tgtEl>
                                          <p:spTgt spid="202"/>
                                        </p:tgtEl>
                                      </p:cBhvr>
                                    </p:animEffect>
                                    <p:anim calcmode="lin" valueType="num">
                                      <p:cBhvr>
                                        <p:cTn id="61" dur="1000" fill="hold"/>
                                        <p:tgtEl>
                                          <p:spTgt spid="202"/>
                                        </p:tgtEl>
                                        <p:attrNameLst>
                                          <p:attrName>ppt_x</p:attrName>
                                        </p:attrNameLst>
                                      </p:cBhvr>
                                      <p:tavLst>
                                        <p:tav tm="0">
                                          <p:val>
                                            <p:strVal val="#ppt_x"/>
                                          </p:val>
                                        </p:tav>
                                        <p:tav tm="100000">
                                          <p:val>
                                            <p:strVal val="#ppt_x"/>
                                          </p:val>
                                        </p:tav>
                                      </p:tavLst>
                                    </p:anim>
                                    <p:anim calcmode="lin" valueType="num">
                                      <p:cBhvr>
                                        <p:cTn id="62" dur="1000" fill="hold"/>
                                        <p:tgtEl>
                                          <p:spTgt spid="202"/>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203"/>
                                        </p:tgtEl>
                                        <p:attrNameLst>
                                          <p:attrName>style.visibility</p:attrName>
                                        </p:attrNameLst>
                                      </p:cBhvr>
                                      <p:to>
                                        <p:strVal val="visible"/>
                                      </p:to>
                                    </p:set>
                                    <p:animEffect transition="in" filter="fade">
                                      <p:cBhvr>
                                        <p:cTn id="65" dur="1000"/>
                                        <p:tgtEl>
                                          <p:spTgt spid="203"/>
                                        </p:tgtEl>
                                      </p:cBhvr>
                                    </p:animEffect>
                                    <p:anim calcmode="lin" valueType="num">
                                      <p:cBhvr>
                                        <p:cTn id="66" dur="1000" fill="hold"/>
                                        <p:tgtEl>
                                          <p:spTgt spid="203"/>
                                        </p:tgtEl>
                                        <p:attrNameLst>
                                          <p:attrName>ppt_x</p:attrName>
                                        </p:attrNameLst>
                                      </p:cBhvr>
                                      <p:tavLst>
                                        <p:tav tm="0">
                                          <p:val>
                                            <p:strVal val="#ppt_x"/>
                                          </p:val>
                                        </p:tav>
                                        <p:tav tm="100000">
                                          <p:val>
                                            <p:strVal val="#ppt_x"/>
                                          </p:val>
                                        </p:tav>
                                      </p:tavLst>
                                    </p:anim>
                                    <p:anim calcmode="lin" valueType="num">
                                      <p:cBhvr>
                                        <p:cTn id="67" dur="1000" fill="hold"/>
                                        <p:tgtEl>
                                          <p:spTgt spid="203"/>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193"/>
                                        </p:tgtEl>
                                        <p:attrNameLst>
                                          <p:attrName>style.visibility</p:attrName>
                                        </p:attrNameLst>
                                      </p:cBhvr>
                                      <p:to>
                                        <p:strVal val="visible"/>
                                      </p:to>
                                    </p:set>
                                    <p:animEffect transition="in" filter="fade">
                                      <p:cBhvr>
                                        <p:cTn id="70" dur="1000"/>
                                        <p:tgtEl>
                                          <p:spTgt spid="193"/>
                                        </p:tgtEl>
                                      </p:cBhvr>
                                    </p:animEffect>
                                    <p:anim calcmode="lin" valueType="num">
                                      <p:cBhvr>
                                        <p:cTn id="71" dur="1000" fill="hold"/>
                                        <p:tgtEl>
                                          <p:spTgt spid="193"/>
                                        </p:tgtEl>
                                        <p:attrNameLst>
                                          <p:attrName>ppt_x</p:attrName>
                                        </p:attrNameLst>
                                      </p:cBhvr>
                                      <p:tavLst>
                                        <p:tav tm="0">
                                          <p:val>
                                            <p:strVal val="#ppt_x"/>
                                          </p:val>
                                        </p:tav>
                                        <p:tav tm="100000">
                                          <p:val>
                                            <p:strVal val="#ppt_x"/>
                                          </p:val>
                                        </p:tav>
                                      </p:tavLst>
                                    </p:anim>
                                    <p:anim calcmode="lin" valueType="num">
                                      <p:cBhvr>
                                        <p:cTn id="72" dur="1000" fill="hold"/>
                                        <p:tgtEl>
                                          <p:spTgt spid="193"/>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191"/>
                                        </p:tgtEl>
                                        <p:attrNameLst>
                                          <p:attrName>style.visibility</p:attrName>
                                        </p:attrNameLst>
                                      </p:cBhvr>
                                      <p:to>
                                        <p:strVal val="visible"/>
                                      </p:to>
                                    </p:set>
                                    <p:animEffect transition="in" filter="fade">
                                      <p:cBhvr>
                                        <p:cTn id="75" dur="1000"/>
                                        <p:tgtEl>
                                          <p:spTgt spid="191"/>
                                        </p:tgtEl>
                                      </p:cBhvr>
                                    </p:animEffect>
                                    <p:anim calcmode="lin" valueType="num">
                                      <p:cBhvr>
                                        <p:cTn id="76" dur="1000" fill="hold"/>
                                        <p:tgtEl>
                                          <p:spTgt spid="191"/>
                                        </p:tgtEl>
                                        <p:attrNameLst>
                                          <p:attrName>ppt_x</p:attrName>
                                        </p:attrNameLst>
                                      </p:cBhvr>
                                      <p:tavLst>
                                        <p:tav tm="0">
                                          <p:val>
                                            <p:strVal val="#ppt_x"/>
                                          </p:val>
                                        </p:tav>
                                        <p:tav tm="100000">
                                          <p:val>
                                            <p:strVal val="#ppt_x"/>
                                          </p:val>
                                        </p:tav>
                                      </p:tavLst>
                                    </p:anim>
                                    <p:anim calcmode="lin" valueType="num">
                                      <p:cBhvr>
                                        <p:cTn id="77" dur="1000" fill="hold"/>
                                        <p:tgtEl>
                                          <p:spTgt spid="191"/>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0"/>
                                  </p:stCondLst>
                                  <p:childTnLst>
                                    <p:set>
                                      <p:cBhvr>
                                        <p:cTn id="79" dur="1" fill="hold">
                                          <p:stCondLst>
                                            <p:cond delay="0"/>
                                          </p:stCondLst>
                                        </p:cTn>
                                        <p:tgtEl>
                                          <p:spTgt spid="197"/>
                                        </p:tgtEl>
                                        <p:attrNameLst>
                                          <p:attrName>style.visibility</p:attrName>
                                        </p:attrNameLst>
                                      </p:cBhvr>
                                      <p:to>
                                        <p:strVal val="visible"/>
                                      </p:to>
                                    </p:set>
                                    <p:animEffect transition="in" filter="fade">
                                      <p:cBhvr>
                                        <p:cTn id="80" dur="1000"/>
                                        <p:tgtEl>
                                          <p:spTgt spid="197"/>
                                        </p:tgtEl>
                                      </p:cBhvr>
                                    </p:animEffect>
                                    <p:anim calcmode="lin" valueType="num">
                                      <p:cBhvr>
                                        <p:cTn id="81" dur="1000" fill="hold"/>
                                        <p:tgtEl>
                                          <p:spTgt spid="197"/>
                                        </p:tgtEl>
                                        <p:attrNameLst>
                                          <p:attrName>ppt_x</p:attrName>
                                        </p:attrNameLst>
                                      </p:cBhvr>
                                      <p:tavLst>
                                        <p:tav tm="0">
                                          <p:val>
                                            <p:strVal val="#ppt_x"/>
                                          </p:val>
                                        </p:tav>
                                        <p:tav tm="100000">
                                          <p:val>
                                            <p:strVal val="#ppt_x"/>
                                          </p:val>
                                        </p:tav>
                                      </p:tavLst>
                                    </p:anim>
                                    <p:anim calcmode="lin" valueType="num">
                                      <p:cBhvr>
                                        <p:cTn id="82" dur="1000" fill="hold"/>
                                        <p:tgtEl>
                                          <p:spTgt spid="197"/>
                                        </p:tgtEl>
                                        <p:attrNameLst>
                                          <p:attrName>ppt_y</p:attrName>
                                        </p:attrNameLst>
                                      </p:cBhvr>
                                      <p:tavLst>
                                        <p:tav tm="0">
                                          <p:val>
                                            <p:strVal val="#ppt_y+.1"/>
                                          </p:val>
                                        </p:tav>
                                        <p:tav tm="100000">
                                          <p:val>
                                            <p:strVal val="#ppt_y"/>
                                          </p:val>
                                        </p:tav>
                                      </p:tavLst>
                                    </p:anim>
                                  </p:childTnLst>
                                </p:cTn>
                              </p:par>
                              <p:par>
                                <p:cTn id="83" presetID="42" presetClass="entr" presetSubtype="0" fill="hold" nodeType="withEffect">
                                  <p:stCondLst>
                                    <p:cond delay="0"/>
                                  </p:stCondLst>
                                  <p:childTnLst>
                                    <p:set>
                                      <p:cBhvr>
                                        <p:cTn id="84" dur="1" fill="hold">
                                          <p:stCondLst>
                                            <p:cond delay="0"/>
                                          </p:stCondLst>
                                        </p:cTn>
                                        <p:tgtEl>
                                          <p:spTgt spid="200"/>
                                        </p:tgtEl>
                                        <p:attrNameLst>
                                          <p:attrName>style.visibility</p:attrName>
                                        </p:attrNameLst>
                                      </p:cBhvr>
                                      <p:to>
                                        <p:strVal val="visible"/>
                                      </p:to>
                                    </p:set>
                                    <p:animEffect transition="in" filter="fade">
                                      <p:cBhvr>
                                        <p:cTn id="85" dur="1000"/>
                                        <p:tgtEl>
                                          <p:spTgt spid="200"/>
                                        </p:tgtEl>
                                      </p:cBhvr>
                                    </p:animEffect>
                                    <p:anim calcmode="lin" valueType="num">
                                      <p:cBhvr>
                                        <p:cTn id="86" dur="1000" fill="hold"/>
                                        <p:tgtEl>
                                          <p:spTgt spid="200"/>
                                        </p:tgtEl>
                                        <p:attrNameLst>
                                          <p:attrName>ppt_x</p:attrName>
                                        </p:attrNameLst>
                                      </p:cBhvr>
                                      <p:tavLst>
                                        <p:tav tm="0">
                                          <p:val>
                                            <p:strVal val="#ppt_x"/>
                                          </p:val>
                                        </p:tav>
                                        <p:tav tm="100000">
                                          <p:val>
                                            <p:strVal val="#ppt_x"/>
                                          </p:val>
                                        </p:tav>
                                      </p:tavLst>
                                    </p:anim>
                                    <p:anim calcmode="lin" valueType="num">
                                      <p:cBhvr>
                                        <p:cTn id="87" dur="1000" fill="hold"/>
                                        <p:tgtEl>
                                          <p:spTgt spid="200"/>
                                        </p:tgtEl>
                                        <p:attrNameLst>
                                          <p:attrName>ppt_y</p:attrName>
                                        </p:attrNameLst>
                                      </p:cBhvr>
                                      <p:tavLst>
                                        <p:tav tm="0">
                                          <p:val>
                                            <p:strVal val="#ppt_y+.1"/>
                                          </p:val>
                                        </p:tav>
                                        <p:tav tm="100000">
                                          <p:val>
                                            <p:strVal val="#ppt_y"/>
                                          </p:val>
                                        </p:tav>
                                      </p:tavLst>
                                    </p:anim>
                                  </p:childTnLst>
                                </p:cTn>
                              </p:par>
                              <p:par>
                                <p:cTn id="88" presetID="42" presetClass="entr" presetSubtype="0" fill="hold" nodeType="withEffect">
                                  <p:stCondLst>
                                    <p:cond delay="0"/>
                                  </p:stCondLst>
                                  <p:childTnLst>
                                    <p:set>
                                      <p:cBhvr>
                                        <p:cTn id="89" dur="1" fill="hold">
                                          <p:stCondLst>
                                            <p:cond delay="0"/>
                                          </p:stCondLst>
                                        </p:cTn>
                                        <p:tgtEl>
                                          <p:spTgt spid="196"/>
                                        </p:tgtEl>
                                        <p:attrNameLst>
                                          <p:attrName>style.visibility</p:attrName>
                                        </p:attrNameLst>
                                      </p:cBhvr>
                                      <p:to>
                                        <p:strVal val="visible"/>
                                      </p:to>
                                    </p:set>
                                    <p:animEffect transition="in" filter="fade">
                                      <p:cBhvr>
                                        <p:cTn id="90" dur="1000"/>
                                        <p:tgtEl>
                                          <p:spTgt spid="196"/>
                                        </p:tgtEl>
                                      </p:cBhvr>
                                    </p:animEffect>
                                    <p:anim calcmode="lin" valueType="num">
                                      <p:cBhvr>
                                        <p:cTn id="91" dur="1000" fill="hold"/>
                                        <p:tgtEl>
                                          <p:spTgt spid="196"/>
                                        </p:tgtEl>
                                        <p:attrNameLst>
                                          <p:attrName>ppt_x</p:attrName>
                                        </p:attrNameLst>
                                      </p:cBhvr>
                                      <p:tavLst>
                                        <p:tav tm="0">
                                          <p:val>
                                            <p:strVal val="#ppt_x"/>
                                          </p:val>
                                        </p:tav>
                                        <p:tav tm="100000">
                                          <p:val>
                                            <p:strVal val="#ppt_x"/>
                                          </p:val>
                                        </p:tav>
                                      </p:tavLst>
                                    </p:anim>
                                    <p:anim calcmode="lin" valueType="num">
                                      <p:cBhvr>
                                        <p:cTn id="92" dur="1000" fill="hold"/>
                                        <p:tgtEl>
                                          <p:spTgt spid="196"/>
                                        </p:tgtEl>
                                        <p:attrNameLst>
                                          <p:attrName>ppt_y</p:attrName>
                                        </p:attrNameLst>
                                      </p:cBhvr>
                                      <p:tavLst>
                                        <p:tav tm="0">
                                          <p:val>
                                            <p:strVal val="#ppt_y+.1"/>
                                          </p:val>
                                        </p:tav>
                                        <p:tav tm="100000">
                                          <p:val>
                                            <p:strVal val="#ppt_y"/>
                                          </p:val>
                                        </p:tav>
                                      </p:tavLst>
                                    </p:anim>
                                  </p:childTnLst>
                                </p:cTn>
                              </p:par>
                              <p:par>
                                <p:cTn id="93" presetID="42" presetClass="entr" presetSubtype="0" fill="hold" nodeType="withEffect">
                                  <p:stCondLst>
                                    <p:cond delay="0"/>
                                  </p:stCondLst>
                                  <p:childTnLst>
                                    <p:set>
                                      <p:cBhvr>
                                        <p:cTn id="94" dur="1" fill="hold">
                                          <p:stCondLst>
                                            <p:cond delay="0"/>
                                          </p:stCondLst>
                                        </p:cTn>
                                        <p:tgtEl>
                                          <p:spTgt spid="201"/>
                                        </p:tgtEl>
                                        <p:attrNameLst>
                                          <p:attrName>style.visibility</p:attrName>
                                        </p:attrNameLst>
                                      </p:cBhvr>
                                      <p:to>
                                        <p:strVal val="visible"/>
                                      </p:to>
                                    </p:set>
                                    <p:animEffect transition="in" filter="fade">
                                      <p:cBhvr>
                                        <p:cTn id="95" dur="1000"/>
                                        <p:tgtEl>
                                          <p:spTgt spid="201"/>
                                        </p:tgtEl>
                                      </p:cBhvr>
                                    </p:animEffect>
                                    <p:anim calcmode="lin" valueType="num">
                                      <p:cBhvr>
                                        <p:cTn id="96" dur="1000" fill="hold"/>
                                        <p:tgtEl>
                                          <p:spTgt spid="201"/>
                                        </p:tgtEl>
                                        <p:attrNameLst>
                                          <p:attrName>ppt_x</p:attrName>
                                        </p:attrNameLst>
                                      </p:cBhvr>
                                      <p:tavLst>
                                        <p:tav tm="0">
                                          <p:val>
                                            <p:strVal val="#ppt_x"/>
                                          </p:val>
                                        </p:tav>
                                        <p:tav tm="100000">
                                          <p:val>
                                            <p:strVal val="#ppt_x"/>
                                          </p:val>
                                        </p:tav>
                                      </p:tavLst>
                                    </p:anim>
                                    <p:anim calcmode="lin" valueType="num">
                                      <p:cBhvr>
                                        <p:cTn id="97" dur="1000" fill="hold"/>
                                        <p:tgtEl>
                                          <p:spTgt spid="201"/>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192"/>
                                        </p:tgtEl>
                                        <p:attrNameLst>
                                          <p:attrName>style.visibility</p:attrName>
                                        </p:attrNameLst>
                                      </p:cBhvr>
                                      <p:to>
                                        <p:strVal val="visible"/>
                                      </p:to>
                                    </p:set>
                                    <p:animEffect transition="in" filter="fade">
                                      <p:cBhvr>
                                        <p:cTn id="100" dur="1000"/>
                                        <p:tgtEl>
                                          <p:spTgt spid="192"/>
                                        </p:tgtEl>
                                      </p:cBhvr>
                                    </p:animEffect>
                                    <p:anim calcmode="lin" valueType="num">
                                      <p:cBhvr>
                                        <p:cTn id="101" dur="1000" fill="hold"/>
                                        <p:tgtEl>
                                          <p:spTgt spid="192"/>
                                        </p:tgtEl>
                                        <p:attrNameLst>
                                          <p:attrName>ppt_x</p:attrName>
                                        </p:attrNameLst>
                                      </p:cBhvr>
                                      <p:tavLst>
                                        <p:tav tm="0">
                                          <p:val>
                                            <p:strVal val="#ppt_x"/>
                                          </p:val>
                                        </p:tav>
                                        <p:tav tm="100000">
                                          <p:val>
                                            <p:strVal val="#ppt_x"/>
                                          </p:val>
                                        </p:tav>
                                      </p:tavLst>
                                    </p:anim>
                                    <p:anim calcmode="lin" valueType="num">
                                      <p:cBhvr>
                                        <p:cTn id="102" dur="1000" fill="hold"/>
                                        <p:tgtEl>
                                          <p:spTgt spid="192"/>
                                        </p:tgtEl>
                                        <p:attrNameLst>
                                          <p:attrName>ppt_y</p:attrName>
                                        </p:attrNameLst>
                                      </p:cBhvr>
                                      <p:tavLst>
                                        <p:tav tm="0">
                                          <p:val>
                                            <p:strVal val="#ppt_y+.1"/>
                                          </p:val>
                                        </p:tav>
                                        <p:tav tm="100000">
                                          <p:val>
                                            <p:strVal val="#ppt_y"/>
                                          </p:val>
                                        </p:tav>
                                      </p:tavLst>
                                    </p:anim>
                                  </p:childTnLst>
                                </p:cTn>
                              </p:par>
                              <p:par>
                                <p:cTn id="103" presetID="42" presetClass="entr" presetSubtype="0" fill="hold" nodeType="withEffect">
                                  <p:stCondLst>
                                    <p:cond delay="0"/>
                                  </p:stCondLst>
                                  <p:childTnLst>
                                    <p:set>
                                      <p:cBhvr>
                                        <p:cTn id="104" dur="1" fill="hold">
                                          <p:stCondLst>
                                            <p:cond delay="0"/>
                                          </p:stCondLst>
                                        </p:cTn>
                                        <p:tgtEl>
                                          <p:spTgt spid="189"/>
                                        </p:tgtEl>
                                        <p:attrNameLst>
                                          <p:attrName>style.visibility</p:attrName>
                                        </p:attrNameLst>
                                      </p:cBhvr>
                                      <p:to>
                                        <p:strVal val="visible"/>
                                      </p:to>
                                    </p:set>
                                    <p:animEffect transition="in" filter="fade">
                                      <p:cBhvr>
                                        <p:cTn id="105" dur="1000"/>
                                        <p:tgtEl>
                                          <p:spTgt spid="189"/>
                                        </p:tgtEl>
                                      </p:cBhvr>
                                    </p:animEffect>
                                    <p:anim calcmode="lin" valueType="num">
                                      <p:cBhvr>
                                        <p:cTn id="106" dur="1000" fill="hold"/>
                                        <p:tgtEl>
                                          <p:spTgt spid="189"/>
                                        </p:tgtEl>
                                        <p:attrNameLst>
                                          <p:attrName>ppt_x</p:attrName>
                                        </p:attrNameLst>
                                      </p:cBhvr>
                                      <p:tavLst>
                                        <p:tav tm="0">
                                          <p:val>
                                            <p:strVal val="#ppt_x"/>
                                          </p:val>
                                        </p:tav>
                                        <p:tav tm="100000">
                                          <p:val>
                                            <p:strVal val="#ppt_x"/>
                                          </p:val>
                                        </p:tav>
                                      </p:tavLst>
                                    </p:anim>
                                    <p:anim calcmode="lin" valueType="num">
                                      <p:cBhvr>
                                        <p:cTn id="107" dur="1000" fill="hold"/>
                                        <p:tgtEl>
                                          <p:spTgt spid="1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animBg="1"/>
      <p:bldP spid="186" grpId="0"/>
      <p:bldP spid="190" grpId="0" animBg="1"/>
      <p:bldP spid="191" grpId="0" animBg="1"/>
      <p:bldP spid="193" grpId="0" animBg="1"/>
      <p:bldP spid="195" grpId="0" animBg="1"/>
      <p:bldP spid="202" grpId="0" animBg="1"/>
      <p:bldP spid="203" grpId="0" animBg="1"/>
      <p:bldP spid="2" grpId="0"/>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162" name="Google Shape;162;p30"/>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63" name="Google Shape;163;p30"/>
          <p:cNvPicPr preferRelativeResize="0"/>
          <p:nvPr/>
        </p:nvPicPr>
        <p:blipFill>
          <a:blip r:embed="rId4">
            <a:alphaModFix/>
          </a:blip>
          <a:stretch>
            <a:fillRect/>
          </a:stretch>
        </p:blipFill>
        <p:spPr>
          <a:xfrm>
            <a:off x="1157138" y="3069750"/>
            <a:ext cx="1636250" cy="1636250"/>
          </a:xfrm>
          <a:prstGeom prst="rect">
            <a:avLst/>
          </a:prstGeom>
          <a:noFill/>
          <a:ln>
            <a:noFill/>
          </a:ln>
        </p:spPr>
      </p:pic>
      <p:pic>
        <p:nvPicPr>
          <p:cNvPr id="164" name="Google Shape;164;p30"/>
          <p:cNvPicPr preferRelativeResize="0"/>
          <p:nvPr/>
        </p:nvPicPr>
        <p:blipFill>
          <a:blip r:embed="rId5">
            <a:alphaModFix/>
          </a:blip>
          <a:stretch>
            <a:fillRect/>
          </a:stretch>
        </p:blipFill>
        <p:spPr>
          <a:xfrm>
            <a:off x="6591825" y="2940487"/>
            <a:ext cx="1971350" cy="1636225"/>
          </a:xfrm>
          <a:prstGeom prst="rect">
            <a:avLst/>
          </a:prstGeom>
          <a:noFill/>
          <a:ln>
            <a:noFill/>
          </a:ln>
        </p:spPr>
      </p:pic>
      <p:sp>
        <p:nvSpPr>
          <p:cNvPr id="168" name="Google Shape;168;p30"/>
          <p:cNvSpPr/>
          <p:nvPr/>
        </p:nvSpPr>
        <p:spPr>
          <a:xfrm>
            <a:off x="7809492" y="57025"/>
            <a:ext cx="1257900" cy="1642175"/>
          </a:xfrm>
          <a:prstGeom prst="roundRect">
            <a:avLst>
              <a:gd name="adj" fmla="val 16667"/>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0" name="Google Shape;170;p30"/>
          <p:cNvPicPr preferRelativeResize="0"/>
          <p:nvPr/>
        </p:nvPicPr>
        <p:blipFill rotWithShape="1">
          <a:blip r:embed="rId6">
            <a:alphaModFix/>
          </a:blip>
          <a:srcRect t="6790" b="-6790"/>
          <a:stretch/>
        </p:blipFill>
        <p:spPr>
          <a:xfrm>
            <a:off x="7562029" y="57026"/>
            <a:ext cx="1752825" cy="1752812"/>
          </a:xfrm>
          <a:prstGeom prst="rect">
            <a:avLst/>
          </a:prstGeom>
          <a:noFill/>
          <a:ln>
            <a:noFill/>
          </a:ln>
        </p:spPr>
      </p:pic>
      <p:pic>
        <p:nvPicPr>
          <p:cNvPr id="172" name="Google Shape;172;p30">
            <a:hlinkClick r:id="rId7" action="ppaction://hlinksldjump"/>
          </p:cNvPr>
          <p:cNvPicPr preferRelativeResize="0"/>
          <p:nvPr/>
        </p:nvPicPr>
        <p:blipFill rotWithShape="1">
          <a:blip r:embed="rId8">
            <a:alphaModFix/>
          </a:blip>
          <a:srcRect t="11790" b="1"/>
          <a:stretch/>
        </p:blipFill>
        <p:spPr>
          <a:xfrm>
            <a:off x="68739" y="94075"/>
            <a:ext cx="494675" cy="436350"/>
          </a:xfrm>
          <a:prstGeom prst="rect">
            <a:avLst/>
          </a:prstGeom>
          <a:noFill/>
          <a:ln>
            <a:noFill/>
          </a:ln>
        </p:spPr>
      </p:pic>
      <p:pic>
        <p:nvPicPr>
          <p:cNvPr id="173" name="Google Shape;173;p30"/>
          <p:cNvPicPr preferRelativeResize="0"/>
          <p:nvPr/>
        </p:nvPicPr>
        <p:blipFill rotWithShape="1">
          <a:blip r:embed="rId9">
            <a:alphaModFix/>
          </a:blip>
          <a:srcRect l="45393"/>
          <a:stretch/>
        </p:blipFill>
        <p:spPr>
          <a:xfrm>
            <a:off x="0" y="1582450"/>
            <a:ext cx="1000797" cy="1832700"/>
          </a:xfrm>
          <a:prstGeom prst="rect">
            <a:avLst/>
          </a:prstGeom>
          <a:noFill/>
          <a:ln>
            <a:noFill/>
          </a:ln>
        </p:spPr>
      </p:pic>
      <p:sp>
        <p:nvSpPr>
          <p:cNvPr id="174" name="Google Shape;174;p30"/>
          <p:cNvSpPr txBox="1"/>
          <p:nvPr/>
        </p:nvSpPr>
        <p:spPr>
          <a:xfrm>
            <a:off x="7982008" y="1350912"/>
            <a:ext cx="914100" cy="4462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rgbClr val="CBC4C7"/>
                </a:solidFill>
                <a:latin typeface="SPACE MISSION" panose="02000600000000000000" pitchFamily="50" charset="0"/>
                <a:ea typeface="Space Grotesk"/>
                <a:cs typeface="Space Grotesk"/>
                <a:sym typeface="Space Grotesk"/>
              </a:rPr>
              <a:t>Ashley</a:t>
            </a:r>
            <a:endParaRPr sz="1700" b="1">
              <a:solidFill>
                <a:srgbClr val="CBC4C7"/>
              </a:solidFill>
              <a:latin typeface="SPACE MISSION" panose="02000600000000000000" pitchFamily="50" charset="0"/>
              <a:ea typeface="Space Grotesk"/>
              <a:cs typeface="Space Grotesk"/>
              <a:sym typeface="Space Grotesk"/>
            </a:endParaRPr>
          </a:p>
        </p:txBody>
      </p:sp>
      <p:pic>
        <p:nvPicPr>
          <p:cNvPr id="2" name="Google Shape;166;p30">
            <a:extLst>
              <a:ext uri="{FF2B5EF4-FFF2-40B4-BE49-F238E27FC236}">
                <a16:creationId xmlns:a16="http://schemas.microsoft.com/office/drawing/2014/main" id="{2C52EF5E-F378-3476-7E7D-8DC57D5206E8}"/>
              </a:ext>
            </a:extLst>
          </p:cNvPr>
          <p:cNvPicPr preferRelativeResize="0"/>
          <p:nvPr/>
        </p:nvPicPr>
        <p:blipFill>
          <a:blip r:embed="rId10">
            <a:alphaModFix/>
          </a:blip>
          <a:stretch>
            <a:fillRect/>
          </a:stretch>
        </p:blipFill>
        <p:spPr>
          <a:xfrm>
            <a:off x="1337642" y="208588"/>
            <a:ext cx="6239858" cy="659103"/>
          </a:xfrm>
          <a:prstGeom prst="rect">
            <a:avLst/>
          </a:prstGeom>
          <a:noFill/>
          <a:ln>
            <a:noFill/>
          </a:ln>
        </p:spPr>
      </p:pic>
      <p:sp>
        <p:nvSpPr>
          <p:cNvPr id="3" name="Google Shape;171;p30">
            <a:extLst>
              <a:ext uri="{FF2B5EF4-FFF2-40B4-BE49-F238E27FC236}">
                <a16:creationId xmlns:a16="http://schemas.microsoft.com/office/drawing/2014/main" id="{11BEFA88-BF6E-FCC1-F2CB-940E92E945D2}"/>
              </a:ext>
            </a:extLst>
          </p:cNvPr>
          <p:cNvSpPr/>
          <p:nvPr/>
        </p:nvSpPr>
        <p:spPr>
          <a:xfrm>
            <a:off x="1291802" y="95662"/>
            <a:ext cx="6393600" cy="896141"/>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95D1C7E4-34E3-989C-F0B9-A1F634EA833C}"/>
                  </a:ext>
                </a:extLst>
              </p:cNvPr>
              <p:cNvGraphicFramePr>
                <a:graphicFrameLocks noChangeAspect="1"/>
              </p:cNvGraphicFramePr>
              <p:nvPr>
                <p:extLst>
                  <p:ext uri="{D42A27DB-BD31-4B8C-83A1-F6EECF244321}">
                    <p14:modId xmlns:p14="http://schemas.microsoft.com/office/powerpoint/2010/main" val="3620315093"/>
                  </p:ext>
                </p:extLst>
              </p:nvPr>
            </p:nvGraphicFramePr>
            <p:xfrm>
              <a:off x="2306006" y="967620"/>
              <a:ext cx="4303129" cy="2280659"/>
            </p:xfrm>
            <a:graphic>
              <a:graphicData uri="http://schemas.microsoft.com/office/powerpoint/2016/slidezoom">
                <pslz:sldZm>
                  <pslz:sldZmObj sldId="262" cId="0">
                    <pslz:zmPr id="{193C8BE4-0FEA-4B3C-8A2E-A646B2344079}" returnToParent="0" imageType="cover" transitionDur="2000">
                      <p166:blipFill xmlns:p166="http://schemas.microsoft.com/office/powerpoint/2016/6/main">
                        <a:blip r:embed="rId11"/>
                        <a:stretch>
                          <a:fillRect/>
                        </a:stretch>
                      </p166:blipFill>
                      <p166:spPr xmlns:p166="http://schemas.microsoft.com/office/powerpoint/2016/6/main">
                        <a:xfrm>
                          <a:off x="0" y="0"/>
                          <a:ext cx="4303129" cy="2280659"/>
                        </a:xfrm>
                        <a:prstGeom prst="rect">
                          <a:avLst/>
                        </a:prstGeom>
                        <a:ln w="3175">
                          <a:noFill/>
                        </a:ln>
                      </p166:spPr>
                    </pslz:zmPr>
                  </pslz:sldZmObj>
                </pslz:sldZm>
              </a:graphicData>
            </a:graphic>
          </p:graphicFrame>
        </mc:Choice>
        <mc:Fallback xmlns="">
          <p:pic>
            <p:nvPicPr>
              <p:cNvPr id="9" name="Slide Zoom 8">
                <a:hlinkClick r:id="rId12" action="ppaction://hlinksldjump"/>
                <a:extLst>
                  <a:ext uri="{FF2B5EF4-FFF2-40B4-BE49-F238E27FC236}">
                    <a16:creationId xmlns:a16="http://schemas.microsoft.com/office/drawing/2014/main" id="{95D1C7E4-34E3-989C-F0B9-A1F634EA833C}"/>
                  </a:ext>
                </a:extLst>
              </p:cNvPr>
              <p:cNvPicPr>
                <a:picLocks noGrp="1" noRot="1" noChangeAspect="1" noMove="1" noResize="1" noEditPoints="1" noAdjustHandles="1" noChangeArrowheads="1" noChangeShapeType="1"/>
              </p:cNvPicPr>
              <p:nvPr/>
            </p:nvPicPr>
            <p:blipFill>
              <a:blip r:embed="rId13"/>
              <a:stretch>
                <a:fillRect/>
              </a:stretch>
            </p:blipFill>
            <p:spPr>
              <a:xfrm>
                <a:off x="2306006" y="967620"/>
                <a:ext cx="4303129" cy="2280659"/>
              </a:xfrm>
              <a:prstGeom prst="rect">
                <a:avLst/>
              </a:prstGeom>
              <a:ln w="3175">
                <a:noFill/>
              </a:ln>
            </p:spPr>
          </p:pic>
        </mc:Fallback>
      </mc:AlternateContent>
      <p:sp>
        <p:nvSpPr>
          <p:cNvPr id="4" name="TextBox 3">
            <a:extLst>
              <a:ext uri="{FF2B5EF4-FFF2-40B4-BE49-F238E27FC236}">
                <a16:creationId xmlns:a16="http://schemas.microsoft.com/office/drawing/2014/main" id="{7DE44C05-897F-232F-A1CC-9AB4058590ED}"/>
              </a:ext>
            </a:extLst>
          </p:cNvPr>
          <p:cNvSpPr txBox="1"/>
          <p:nvPr/>
        </p:nvSpPr>
        <p:spPr>
          <a:xfrm>
            <a:off x="2417084" y="3162177"/>
            <a:ext cx="4080971" cy="553998"/>
          </a:xfrm>
          <a:prstGeom prst="rect">
            <a:avLst/>
          </a:prstGeom>
          <a:noFill/>
        </p:spPr>
        <p:txBody>
          <a:bodyPr wrap="square" rtlCol="0">
            <a:spAutoFit/>
          </a:bodyPr>
          <a:lstStyle/>
          <a:p>
            <a:pPr algn="ctr"/>
            <a:r>
              <a:rPr lang="en-US" sz="3000">
                <a:solidFill>
                  <a:srgbClr val="CBC4C7"/>
                </a:solidFill>
                <a:latin typeface="SPACE MISSION" panose="02000600000000000000" pitchFamily="50" charset="0"/>
              </a:rPr>
              <a:t>GALACTIC GEOMETRY</a:t>
            </a:r>
          </a:p>
        </p:txBody>
      </p:sp>
      <p:sp>
        <p:nvSpPr>
          <p:cNvPr id="6" name="TextBox 5">
            <a:extLst>
              <a:ext uri="{FF2B5EF4-FFF2-40B4-BE49-F238E27FC236}">
                <a16:creationId xmlns:a16="http://schemas.microsoft.com/office/drawing/2014/main" id="{FBFE6C64-BF71-992A-67A6-3DF3DE767027}"/>
              </a:ext>
            </a:extLst>
          </p:cNvPr>
          <p:cNvSpPr txBox="1"/>
          <p:nvPr/>
        </p:nvSpPr>
        <p:spPr>
          <a:xfrm>
            <a:off x="25322" y="4418200"/>
            <a:ext cx="4845587" cy="553998"/>
          </a:xfrm>
          <a:prstGeom prst="rect">
            <a:avLst/>
          </a:prstGeom>
          <a:noFill/>
        </p:spPr>
        <p:txBody>
          <a:bodyPr wrap="square" rtlCol="0">
            <a:spAutoFit/>
          </a:bodyPr>
          <a:lstStyle/>
          <a:p>
            <a:pPr algn="ctr"/>
            <a:r>
              <a:rPr lang="en-US" sz="3000">
                <a:solidFill>
                  <a:srgbClr val="7DF0FF"/>
                </a:solidFill>
                <a:latin typeface="SPACE MISSION" panose="02000600000000000000" pitchFamily="50" charset="0"/>
              </a:rPr>
              <a:t>ANDROMEDA ARITHMETIC</a:t>
            </a:r>
          </a:p>
        </p:txBody>
      </p:sp>
      <p:sp>
        <p:nvSpPr>
          <p:cNvPr id="7" name="TextBox 6">
            <a:extLst>
              <a:ext uri="{FF2B5EF4-FFF2-40B4-BE49-F238E27FC236}">
                <a16:creationId xmlns:a16="http://schemas.microsoft.com/office/drawing/2014/main" id="{7B7E0990-65C5-56E5-A22E-EBB3C66A5D04}"/>
              </a:ext>
            </a:extLst>
          </p:cNvPr>
          <p:cNvSpPr txBox="1"/>
          <p:nvPr/>
        </p:nvSpPr>
        <p:spPr>
          <a:xfrm>
            <a:off x="5357054" y="4429001"/>
            <a:ext cx="4080971" cy="553998"/>
          </a:xfrm>
          <a:prstGeom prst="rect">
            <a:avLst/>
          </a:prstGeom>
          <a:noFill/>
        </p:spPr>
        <p:txBody>
          <a:bodyPr wrap="square" rtlCol="0">
            <a:spAutoFit/>
          </a:bodyPr>
          <a:lstStyle/>
          <a:p>
            <a:pPr algn="ctr"/>
            <a:r>
              <a:rPr lang="en-US" sz="3000">
                <a:solidFill>
                  <a:srgbClr val="E0AB4C"/>
                </a:solidFill>
                <a:latin typeface="SPACE MISSION" panose="02000600000000000000" pitchFamily="50" charset="0"/>
              </a:rPr>
              <a:t>COSMIC COUNTING</a:t>
            </a:r>
          </a:p>
        </p:txBody>
      </p:sp>
      <p:pic>
        <p:nvPicPr>
          <p:cNvPr id="169" name="Google Shape;169;p30"/>
          <p:cNvPicPr preferRelativeResize="0"/>
          <p:nvPr/>
        </p:nvPicPr>
        <p:blipFill>
          <a:blip r:embed="rId14">
            <a:alphaModFix/>
          </a:blip>
          <a:stretch>
            <a:fillRect/>
          </a:stretch>
        </p:blipFill>
        <p:spPr>
          <a:xfrm rot="9583137">
            <a:off x="2959868" y="1118313"/>
            <a:ext cx="1169881" cy="1169819"/>
          </a:xfrm>
          <a:prstGeom prst="rect">
            <a:avLst/>
          </a:prstGeom>
          <a:noFill/>
          <a:ln>
            <a:noFill/>
          </a:ln>
        </p:spPr>
      </p:pic>
    </p:spTree>
    <p:extLst>
      <p:ext uri="{BB962C8B-B14F-4D97-AF65-F5344CB8AC3E}">
        <p14:creationId xmlns:p14="http://schemas.microsoft.com/office/powerpoint/2010/main" val="38938488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72"/>
                                        </p:tgtEl>
                                        <p:attrNameLst>
                                          <p:attrName>style.visibility</p:attrName>
                                        </p:attrNameLst>
                                      </p:cBhvr>
                                      <p:to>
                                        <p:strVal val="visible"/>
                                      </p:to>
                                    </p:set>
                                    <p:anim calcmode="lin" valueType="num">
                                      <p:cBhvr additive="base">
                                        <p:cTn id="15" dur="500" fill="hold"/>
                                        <p:tgtEl>
                                          <p:spTgt spid="172"/>
                                        </p:tgtEl>
                                        <p:attrNameLst>
                                          <p:attrName>ppt_x</p:attrName>
                                        </p:attrNameLst>
                                      </p:cBhvr>
                                      <p:tavLst>
                                        <p:tav tm="0">
                                          <p:val>
                                            <p:strVal val="#ppt_x"/>
                                          </p:val>
                                        </p:tav>
                                        <p:tav tm="100000">
                                          <p:val>
                                            <p:strVal val="#ppt_x"/>
                                          </p:val>
                                        </p:tav>
                                      </p:tavLst>
                                    </p:anim>
                                    <p:anim calcmode="lin" valueType="num">
                                      <p:cBhvr additive="base">
                                        <p:cTn id="16" dur="500" fill="hold"/>
                                        <p:tgtEl>
                                          <p:spTgt spid="17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70"/>
                                        </p:tgtEl>
                                        <p:attrNameLst>
                                          <p:attrName>style.visibility</p:attrName>
                                        </p:attrNameLst>
                                      </p:cBhvr>
                                      <p:to>
                                        <p:strVal val="visible"/>
                                      </p:to>
                                    </p:set>
                                    <p:anim calcmode="lin" valueType="num">
                                      <p:cBhvr additive="base">
                                        <p:cTn id="19" dur="500" fill="hold"/>
                                        <p:tgtEl>
                                          <p:spTgt spid="170"/>
                                        </p:tgtEl>
                                        <p:attrNameLst>
                                          <p:attrName>ppt_x</p:attrName>
                                        </p:attrNameLst>
                                      </p:cBhvr>
                                      <p:tavLst>
                                        <p:tav tm="0">
                                          <p:val>
                                            <p:strVal val="#ppt_x"/>
                                          </p:val>
                                        </p:tav>
                                        <p:tav tm="100000">
                                          <p:val>
                                            <p:strVal val="#ppt_x"/>
                                          </p:val>
                                        </p:tav>
                                      </p:tavLst>
                                    </p:anim>
                                    <p:anim calcmode="lin" valueType="num">
                                      <p:cBhvr additive="base">
                                        <p:cTn id="20" dur="500" fill="hold"/>
                                        <p:tgtEl>
                                          <p:spTgt spid="17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74"/>
                                        </p:tgtEl>
                                        <p:attrNameLst>
                                          <p:attrName>style.visibility</p:attrName>
                                        </p:attrNameLst>
                                      </p:cBhvr>
                                      <p:to>
                                        <p:strVal val="visible"/>
                                      </p:to>
                                    </p:set>
                                    <p:anim calcmode="lin" valueType="num">
                                      <p:cBhvr additive="base">
                                        <p:cTn id="23" dur="500" fill="hold"/>
                                        <p:tgtEl>
                                          <p:spTgt spid="174"/>
                                        </p:tgtEl>
                                        <p:attrNameLst>
                                          <p:attrName>ppt_x</p:attrName>
                                        </p:attrNameLst>
                                      </p:cBhvr>
                                      <p:tavLst>
                                        <p:tav tm="0">
                                          <p:val>
                                            <p:strVal val="#ppt_x"/>
                                          </p:val>
                                        </p:tav>
                                        <p:tav tm="100000">
                                          <p:val>
                                            <p:strVal val="#ppt_x"/>
                                          </p:val>
                                        </p:tav>
                                      </p:tavLst>
                                    </p:anim>
                                    <p:anim calcmode="lin" valueType="num">
                                      <p:cBhvr additive="base">
                                        <p:cTn id="24" dur="500" fill="hold"/>
                                        <p:tgtEl>
                                          <p:spTgt spid="17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68"/>
                                        </p:tgtEl>
                                        <p:attrNameLst>
                                          <p:attrName>style.visibility</p:attrName>
                                        </p:attrNameLst>
                                      </p:cBhvr>
                                      <p:to>
                                        <p:strVal val="visible"/>
                                      </p:to>
                                    </p:set>
                                    <p:anim calcmode="lin" valueType="num">
                                      <p:cBhvr additive="base">
                                        <p:cTn id="27" dur="500" fill="hold"/>
                                        <p:tgtEl>
                                          <p:spTgt spid="168"/>
                                        </p:tgtEl>
                                        <p:attrNameLst>
                                          <p:attrName>ppt_x</p:attrName>
                                        </p:attrNameLst>
                                      </p:cBhvr>
                                      <p:tavLst>
                                        <p:tav tm="0">
                                          <p:val>
                                            <p:strVal val="#ppt_x"/>
                                          </p:val>
                                        </p:tav>
                                        <p:tav tm="100000">
                                          <p:val>
                                            <p:strVal val="#ppt_x"/>
                                          </p:val>
                                        </p:tav>
                                      </p:tavLst>
                                    </p:anim>
                                    <p:anim calcmode="lin" valueType="num">
                                      <p:cBhvr additive="base">
                                        <p:cTn id="28" dur="500" fill="hold"/>
                                        <p:tgtEl>
                                          <p:spTgt spid="16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nodeType="clickEffect">
                                  <p:stCondLst>
                                    <p:cond delay="0"/>
                                  </p:stCondLst>
                                  <p:childTnLst>
                                    <p:set>
                                      <p:cBhvr>
                                        <p:cTn id="32" dur="1" fill="hold">
                                          <p:stCondLst>
                                            <p:cond delay="0"/>
                                          </p:stCondLst>
                                        </p:cTn>
                                        <p:tgtEl>
                                          <p:spTgt spid="173"/>
                                        </p:tgtEl>
                                        <p:attrNameLst>
                                          <p:attrName>style.visibility</p:attrName>
                                        </p:attrNameLst>
                                      </p:cBhvr>
                                      <p:to>
                                        <p:strVal val="visible"/>
                                      </p:to>
                                    </p:set>
                                    <p:animEffect transition="in" filter="circle(in)">
                                      <p:cBhvr>
                                        <p:cTn id="33" dur="2000"/>
                                        <p:tgtEl>
                                          <p:spTgt spid="173"/>
                                        </p:tgtEl>
                                      </p:cBhvr>
                                    </p:animEffect>
                                  </p:childTnLst>
                                </p:cTn>
                              </p:par>
                              <p:par>
                                <p:cTn id="34" presetID="6" presetClass="entr" presetSubtype="16" fill="hold" nodeType="withEffect">
                                  <p:stCondLst>
                                    <p:cond delay="0"/>
                                  </p:stCondLst>
                                  <p:childTnLst>
                                    <p:set>
                                      <p:cBhvr>
                                        <p:cTn id="35" dur="1" fill="hold">
                                          <p:stCondLst>
                                            <p:cond delay="0"/>
                                          </p:stCondLst>
                                        </p:cTn>
                                        <p:tgtEl>
                                          <p:spTgt spid="169"/>
                                        </p:tgtEl>
                                        <p:attrNameLst>
                                          <p:attrName>style.visibility</p:attrName>
                                        </p:attrNameLst>
                                      </p:cBhvr>
                                      <p:to>
                                        <p:strVal val="visible"/>
                                      </p:to>
                                    </p:set>
                                    <p:animEffect transition="in" filter="circle(in)">
                                      <p:cBhvr>
                                        <p:cTn id="36" dur="2000"/>
                                        <p:tgtEl>
                                          <p:spTgt spid="169"/>
                                        </p:tgtEl>
                                      </p:cBhvr>
                                    </p:animEffect>
                                  </p:childTnLst>
                                </p:cTn>
                              </p:par>
                              <p:par>
                                <p:cTn id="37" presetID="6" presetClass="entr" presetSubtype="16"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circle(in)">
                                      <p:cBhvr>
                                        <p:cTn id="39" dur="2000"/>
                                        <p:tgtEl>
                                          <p:spTgt spid="9"/>
                                        </p:tgtEl>
                                      </p:cBhvr>
                                    </p:animEffect>
                                  </p:childTnLst>
                                </p:cTn>
                              </p:par>
                              <p:par>
                                <p:cTn id="40" presetID="6" presetClass="entr" presetSubtype="16" fill="hold" nodeType="withEffect">
                                  <p:stCondLst>
                                    <p:cond delay="0"/>
                                  </p:stCondLst>
                                  <p:childTnLst>
                                    <p:set>
                                      <p:cBhvr>
                                        <p:cTn id="41" dur="1" fill="hold">
                                          <p:stCondLst>
                                            <p:cond delay="0"/>
                                          </p:stCondLst>
                                        </p:cTn>
                                        <p:tgtEl>
                                          <p:spTgt spid="164"/>
                                        </p:tgtEl>
                                        <p:attrNameLst>
                                          <p:attrName>style.visibility</p:attrName>
                                        </p:attrNameLst>
                                      </p:cBhvr>
                                      <p:to>
                                        <p:strVal val="visible"/>
                                      </p:to>
                                    </p:set>
                                    <p:animEffect transition="in" filter="circle(in)">
                                      <p:cBhvr>
                                        <p:cTn id="42" dur="2000"/>
                                        <p:tgtEl>
                                          <p:spTgt spid="164"/>
                                        </p:tgtEl>
                                      </p:cBhvr>
                                    </p:animEffect>
                                  </p:childTnLst>
                                </p:cTn>
                              </p:par>
                              <p:par>
                                <p:cTn id="43" presetID="6" presetClass="entr" presetSubtype="16" fill="hold" nodeType="withEffect">
                                  <p:stCondLst>
                                    <p:cond delay="0"/>
                                  </p:stCondLst>
                                  <p:childTnLst>
                                    <p:set>
                                      <p:cBhvr>
                                        <p:cTn id="44" dur="1" fill="hold">
                                          <p:stCondLst>
                                            <p:cond delay="0"/>
                                          </p:stCondLst>
                                        </p:cTn>
                                        <p:tgtEl>
                                          <p:spTgt spid="163"/>
                                        </p:tgtEl>
                                        <p:attrNameLst>
                                          <p:attrName>style.visibility</p:attrName>
                                        </p:attrNameLst>
                                      </p:cBhvr>
                                      <p:to>
                                        <p:strVal val="visible"/>
                                      </p:to>
                                    </p:set>
                                    <p:animEffect transition="in" filter="circle(in)">
                                      <p:cBhvr>
                                        <p:cTn id="45" dur="2000"/>
                                        <p:tgtEl>
                                          <p:spTgt spid="163"/>
                                        </p:tgtEl>
                                      </p:cBhvr>
                                    </p:animEffect>
                                  </p:childTnLst>
                                </p:cTn>
                              </p:par>
                              <p:par>
                                <p:cTn id="46" presetID="45" presetClass="entr" presetSubtype="0" fill="hold" grpId="0" nodeType="with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2000"/>
                                        <p:tgtEl>
                                          <p:spTgt spid="4"/>
                                        </p:tgtEl>
                                      </p:cBhvr>
                                    </p:animEffect>
                                    <p:anim calcmode="lin" valueType="num">
                                      <p:cBhvr>
                                        <p:cTn id="49" dur="2000" fill="hold"/>
                                        <p:tgtEl>
                                          <p:spTgt spid="4"/>
                                        </p:tgtEl>
                                        <p:attrNameLst>
                                          <p:attrName>ppt_w</p:attrName>
                                        </p:attrNameLst>
                                      </p:cBhvr>
                                      <p:tavLst>
                                        <p:tav tm="0" fmla="#ppt_w*sin(2.5*pi*$)">
                                          <p:val>
                                            <p:fltVal val="0"/>
                                          </p:val>
                                        </p:tav>
                                        <p:tav tm="100000">
                                          <p:val>
                                            <p:fltVal val="1"/>
                                          </p:val>
                                        </p:tav>
                                      </p:tavLst>
                                    </p:anim>
                                    <p:anim calcmode="lin" valueType="num">
                                      <p:cBhvr>
                                        <p:cTn id="50" dur="2000" fill="hold"/>
                                        <p:tgtEl>
                                          <p:spTgt spid="4"/>
                                        </p:tgtEl>
                                        <p:attrNameLst>
                                          <p:attrName>ppt_h</p:attrName>
                                        </p:attrNameLst>
                                      </p:cBhvr>
                                      <p:tavLst>
                                        <p:tav tm="0">
                                          <p:val>
                                            <p:strVal val="#ppt_h"/>
                                          </p:val>
                                        </p:tav>
                                        <p:tav tm="100000">
                                          <p:val>
                                            <p:strVal val="#ppt_h"/>
                                          </p:val>
                                        </p:tav>
                                      </p:tavLst>
                                    </p:anim>
                                  </p:childTnLst>
                                </p:cTn>
                              </p:par>
                              <p:par>
                                <p:cTn id="51" presetID="45" presetClass="entr" presetSubtype="0" fill="hold" grpId="0" nodeType="with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2000"/>
                                        <p:tgtEl>
                                          <p:spTgt spid="6"/>
                                        </p:tgtEl>
                                      </p:cBhvr>
                                    </p:animEffect>
                                    <p:anim calcmode="lin" valueType="num">
                                      <p:cBhvr>
                                        <p:cTn id="54" dur="2000" fill="hold"/>
                                        <p:tgtEl>
                                          <p:spTgt spid="6"/>
                                        </p:tgtEl>
                                        <p:attrNameLst>
                                          <p:attrName>ppt_w</p:attrName>
                                        </p:attrNameLst>
                                      </p:cBhvr>
                                      <p:tavLst>
                                        <p:tav tm="0" fmla="#ppt_w*sin(2.5*pi*$)">
                                          <p:val>
                                            <p:fltVal val="0"/>
                                          </p:val>
                                        </p:tav>
                                        <p:tav tm="100000">
                                          <p:val>
                                            <p:fltVal val="1"/>
                                          </p:val>
                                        </p:tav>
                                      </p:tavLst>
                                    </p:anim>
                                    <p:anim calcmode="lin" valueType="num">
                                      <p:cBhvr>
                                        <p:cTn id="55" dur="2000" fill="hold"/>
                                        <p:tgtEl>
                                          <p:spTgt spid="6"/>
                                        </p:tgtEl>
                                        <p:attrNameLst>
                                          <p:attrName>ppt_h</p:attrName>
                                        </p:attrNameLst>
                                      </p:cBhvr>
                                      <p:tavLst>
                                        <p:tav tm="0">
                                          <p:val>
                                            <p:strVal val="#ppt_h"/>
                                          </p:val>
                                        </p:tav>
                                        <p:tav tm="100000">
                                          <p:val>
                                            <p:strVal val="#ppt_h"/>
                                          </p:val>
                                        </p:tav>
                                      </p:tavLst>
                                    </p:anim>
                                  </p:childTnLst>
                                </p:cTn>
                              </p:par>
                              <p:par>
                                <p:cTn id="56" presetID="45" presetClass="entr" presetSubtype="0" fill="hold" grpId="0" nodeType="with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fade">
                                      <p:cBhvr>
                                        <p:cTn id="58" dur="2000"/>
                                        <p:tgtEl>
                                          <p:spTgt spid="7"/>
                                        </p:tgtEl>
                                      </p:cBhvr>
                                    </p:animEffect>
                                    <p:anim calcmode="lin" valueType="num">
                                      <p:cBhvr>
                                        <p:cTn id="59" dur="2000" fill="hold"/>
                                        <p:tgtEl>
                                          <p:spTgt spid="7"/>
                                        </p:tgtEl>
                                        <p:attrNameLst>
                                          <p:attrName>ppt_w</p:attrName>
                                        </p:attrNameLst>
                                      </p:cBhvr>
                                      <p:tavLst>
                                        <p:tav tm="0" fmla="#ppt_w*sin(2.5*pi*$)">
                                          <p:val>
                                            <p:fltVal val="0"/>
                                          </p:val>
                                        </p:tav>
                                        <p:tav tm="100000">
                                          <p:val>
                                            <p:fltVal val="1"/>
                                          </p:val>
                                        </p:tav>
                                      </p:tavLst>
                                    </p:anim>
                                    <p:anim calcmode="lin" valueType="num">
                                      <p:cBhvr>
                                        <p:cTn id="60" dur="2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p:bldP spid="174" grpId="0"/>
      <p:bldP spid="3" grpId="0" animBg="1"/>
      <p:bldP spid="4" grpId="0"/>
      <p:bldP spid="6"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Google Shape;210;p32"/>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211" name="Google Shape;211;p32" descr="Icon&#10;&#10;Description automatically generated">
            <a:hlinkClick r:id="rId4" action="ppaction://hlinksldjump"/>
          </p:cNvPr>
          <p:cNvPicPr preferRelativeResize="0"/>
          <p:nvPr/>
        </p:nvPicPr>
        <p:blipFill rotWithShape="1">
          <a:blip r:embed="rId5">
            <a:alphaModFix/>
          </a:blip>
          <a:srcRect/>
          <a:stretch/>
        </p:blipFill>
        <p:spPr>
          <a:xfrm>
            <a:off x="629709" y="101738"/>
            <a:ext cx="518400" cy="518400"/>
          </a:xfrm>
          <a:prstGeom prst="rect">
            <a:avLst/>
          </a:prstGeom>
          <a:noFill/>
          <a:ln>
            <a:noFill/>
          </a:ln>
        </p:spPr>
      </p:pic>
      <p:pic>
        <p:nvPicPr>
          <p:cNvPr id="212" name="Google Shape;212;p32" descr="A galaxy in space&#10;&#10;Description automatically generated with medium confidence"/>
          <p:cNvPicPr preferRelativeResize="0"/>
          <p:nvPr/>
        </p:nvPicPr>
        <p:blipFill rotWithShape="1">
          <a:blip r:embed="rId6">
            <a:alphaModFix/>
          </a:blip>
          <a:srcRect l="32863" r="5975" b="12652"/>
          <a:stretch/>
        </p:blipFill>
        <p:spPr>
          <a:xfrm>
            <a:off x="4488336" y="1779102"/>
            <a:ext cx="4660490" cy="3527658"/>
          </a:xfrm>
          <a:prstGeom prst="rect">
            <a:avLst/>
          </a:prstGeom>
          <a:noFill/>
          <a:ln>
            <a:noFill/>
          </a:ln>
        </p:spPr>
      </p:pic>
      <p:pic>
        <p:nvPicPr>
          <p:cNvPr id="214" name="Google Shape;214;p32">
            <a:hlinkClick r:id="rId7" action="ppaction://hlinksldjump"/>
          </p:cNvPr>
          <p:cNvPicPr preferRelativeResize="0"/>
          <p:nvPr/>
        </p:nvPicPr>
        <p:blipFill>
          <a:blip r:embed="rId8">
            <a:alphaModFix/>
          </a:blip>
          <a:stretch>
            <a:fillRect/>
          </a:stretch>
        </p:blipFill>
        <p:spPr>
          <a:xfrm>
            <a:off x="64875" y="49638"/>
            <a:ext cx="494675" cy="494675"/>
          </a:xfrm>
          <a:prstGeom prst="rect">
            <a:avLst/>
          </a:prstGeom>
          <a:noFill/>
          <a:ln>
            <a:noFill/>
          </a:ln>
        </p:spPr>
      </p:pic>
      <p:sp>
        <p:nvSpPr>
          <p:cNvPr id="2" name="Google Shape;183;p31">
            <a:extLst>
              <a:ext uri="{FF2B5EF4-FFF2-40B4-BE49-F238E27FC236}">
                <a16:creationId xmlns:a16="http://schemas.microsoft.com/office/drawing/2014/main" id="{A4D41B5E-50E7-C780-68BD-0303232F4D60}"/>
              </a:ext>
            </a:extLst>
          </p:cNvPr>
          <p:cNvSpPr/>
          <p:nvPr/>
        </p:nvSpPr>
        <p:spPr>
          <a:xfrm>
            <a:off x="1271830" y="101813"/>
            <a:ext cx="6385200" cy="753000"/>
          </a:xfrm>
          <a:prstGeom prst="rect">
            <a:avLst/>
          </a:prstGeom>
          <a:noFill/>
          <a:ln w="38100"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D9D9D9"/>
              </a:solidFill>
              <a:latin typeface="Arial"/>
              <a:ea typeface="Arial"/>
              <a:cs typeface="Arial"/>
              <a:sym typeface="Arial"/>
            </a:endParaRPr>
          </a:p>
        </p:txBody>
      </p:sp>
      <p:sp>
        <p:nvSpPr>
          <p:cNvPr id="3" name="Google Shape;184;p31">
            <a:extLst>
              <a:ext uri="{FF2B5EF4-FFF2-40B4-BE49-F238E27FC236}">
                <a16:creationId xmlns:a16="http://schemas.microsoft.com/office/drawing/2014/main" id="{2988C8B5-97B3-9CA9-0C86-330E30EF7C9D}"/>
              </a:ext>
            </a:extLst>
          </p:cNvPr>
          <p:cNvSpPr/>
          <p:nvPr/>
        </p:nvSpPr>
        <p:spPr>
          <a:xfrm>
            <a:off x="7780759" y="101738"/>
            <a:ext cx="1257900" cy="1752900"/>
          </a:xfrm>
          <a:prstGeom prst="roundRect">
            <a:avLst>
              <a:gd name="adj" fmla="val 16667"/>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 name="Picture 8" descr="A picture containing linedrawing&#10;&#10;Description automatically generated">
            <a:extLst>
              <a:ext uri="{FF2B5EF4-FFF2-40B4-BE49-F238E27FC236}">
                <a16:creationId xmlns:a16="http://schemas.microsoft.com/office/drawing/2014/main" id="{7CA81902-26C9-5ED3-75AA-9BAC71820149}"/>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7125" b="94492" l="4245" r="93482">
                        <a14:foregroundMark x1="23042" y1="8792" x2="23042" y2="8792"/>
                        <a14:foregroundMark x1="4245" y1="7175" x2="4245" y2="7175"/>
                        <a14:foregroundMark x1="85144" y1="66902" x2="85144" y2="66902"/>
                        <a14:foregroundMark x1="85548" y1="63517" x2="82971" y2="69328"/>
                        <a14:foregroundMark x1="93532" y1="69530" x2="93532" y2="69530"/>
                        <a14:foregroundMark x1="84538" y1="77918" x2="84538" y2="77918"/>
                        <a14:foregroundMark x1="90551" y1="82314" x2="90551" y2="82314"/>
                        <a14:foregroundMark x1="81758" y1="94492" x2="81758" y2="94492"/>
                      </a14:backgroundRemoval>
                    </a14:imgEffect>
                  </a14:imgLayer>
                </a14:imgProps>
              </a:ext>
            </a:extLst>
          </a:blip>
          <a:stretch>
            <a:fillRect/>
          </a:stretch>
        </p:blipFill>
        <p:spPr>
          <a:xfrm rot="8400000">
            <a:off x="630212" y="967958"/>
            <a:ext cx="5143500" cy="5143500"/>
          </a:xfrm>
          <a:prstGeom prst="rect">
            <a:avLst/>
          </a:prstGeom>
        </p:spPr>
      </p:pic>
      <p:pic>
        <p:nvPicPr>
          <p:cNvPr id="4" name="Google Shape;185;p31">
            <a:extLst>
              <a:ext uri="{FF2B5EF4-FFF2-40B4-BE49-F238E27FC236}">
                <a16:creationId xmlns:a16="http://schemas.microsoft.com/office/drawing/2014/main" id="{74E2DDD8-4088-0169-44CA-DB97CAB03C02}"/>
              </a:ext>
            </a:extLst>
          </p:cNvPr>
          <p:cNvPicPr preferRelativeResize="0"/>
          <p:nvPr/>
        </p:nvPicPr>
        <p:blipFill rotWithShape="1">
          <a:blip r:embed="rId11">
            <a:alphaModFix/>
          </a:blip>
          <a:srcRect t="6790" b="-6790"/>
          <a:stretch/>
        </p:blipFill>
        <p:spPr>
          <a:xfrm>
            <a:off x="7533271" y="101813"/>
            <a:ext cx="1752825" cy="1752825"/>
          </a:xfrm>
          <a:prstGeom prst="rect">
            <a:avLst/>
          </a:prstGeom>
          <a:noFill/>
          <a:ln>
            <a:noFill/>
          </a:ln>
        </p:spPr>
      </p:pic>
      <p:sp>
        <p:nvSpPr>
          <p:cNvPr id="5" name="Google Shape;186;p31">
            <a:extLst>
              <a:ext uri="{FF2B5EF4-FFF2-40B4-BE49-F238E27FC236}">
                <a16:creationId xmlns:a16="http://schemas.microsoft.com/office/drawing/2014/main" id="{E2D954DD-CCEC-A261-0FD0-08F1E47EC6A7}"/>
              </a:ext>
            </a:extLst>
          </p:cNvPr>
          <p:cNvSpPr txBox="1"/>
          <p:nvPr/>
        </p:nvSpPr>
        <p:spPr>
          <a:xfrm>
            <a:off x="7821270" y="1393003"/>
            <a:ext cx="1176826" cy="46163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rgbClr val="D9D9D9"/>
                </a:solidFill>
                <a:latin typeface="SPACE MISSION" panose="02000600000000000000" pitchFamily="50" charset="0"/>
                <a:sym typeface="Arial"/>
              </a:rPr>
              <a:t>ASHLEY</a:t>
            </a:r>
            <a:endParaRPr sz="1500" b="1" i="0" u="none" strike="noStrike" cap="none">
              <a:solidFill>
                <a:srgbClr val="D9D9D9"/>
              </a:solidFill>
              <a:latin typeface="SPACE MISSION" panose="02000600000000000000" pitchFamily="50" charset="0"/>
              <a:sym typeface="Arial"/>
            </a:endParaRPr>
          </a:p>
        </p:txBody>
      </p:sp>
      <p:sp>
        <p:nvSpPr>
          <p:cNvPr id="6" name="Google Shape;190;p31">
            <a:extLst>
              <a:ext uri="{FF2B5EF4-FFF2-40B4-BE49-F238E27FC236}">
                <a16:creationId xmlns:a16="http://schemas.microsoft.com/office/drawing/2014/main" id="{64AFED41-1F32-8F96-A3DA-666A3A890918}"/>
              </a:ext>
            </a:extLst>
          </p:cNvPr>
          <p:cNvSpPr txBox="1"/>
          <p:nvPr/>
        </p:nvSpPr>
        <p:spPr>
          <a:xfrm>
            <a:off x="1271831" y="1018073"/>
            <a:ext cx="6385200" cy="830956"/>
          </a:xfrm>
          <a:prstGeom prst="rect">
            <a:avLst/>
          </a:prstGeom>
          <a:solidFill>
            <a:schemeClr val="dk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2400" b="0" i="0" u="none" strike="noStrike" cap="none">
                <a:solidFill>
                  <a:srgbClr val="D9D9D9"/>
                </a:solidFill>
                <a:latin typeface="SPACE MISSION" panose="02000600000000000000" pitchFamily="50" charset="0"/>
                <a:sym typeface="Arial"/>
              </a:rPr>
              <a:t>CAN YOU HELP PUT THE SHIP BACK TOGETHER</a:t>
            </a:r>
            <a:r>
              <a:rPr lang="en" sz="2400" b="0" i="0" u="none" strike="noStrike" cap="none">
                <a:solidFill>
                  <a:srgbClr val="CBC4C7"/>
                </a:solidFill>
                <a:latin typeface="SPACE MISSION" panose="02000600000000000000" pitchFamily="50" charset="0"/>
                <a:sym typeface="Arial"/>
              </a:rPr>
              <a:t> </a:t>
            </a:r>
            <a:r>
              <a:rPr lang="en" sz="2400" b="0" i="0" u="none" strike="noStrike" cap="none">
                <a:solidFill>
                  <a:srgbClr val="F30501"/>
                </a:solidFill>
                <a:latin typeface="SPACE MISSION" panose="02000600000000000000" pitchFamily="50" charset="0"/>
                <a:sym typeface="Arial"/>
              </a:rPr>
              <a:t>ASHLEY</a:t>
            </a:r>
            <a:r>
              <a:rPr lang="en" sz="2400" b="0" i="0" u="none" strike="noStrike" cap="none">
                <a:solidFill>
                  <a:srgbClr val="D9D9D9"/>
                </a:solidFill>
                <a:latin typeface="SPACE MISSION" panose="02000600000000000000" pitchFamily="50" charset="0"/>
                <a:sym typeface="Arial"/>
              </a:rPr>
              <a:t>?</a:t>
            </a:r>
            <a:endParaRPr>
              <a:solidFill>
                <a:srgbClr val="D9D9D9"/>
              </a:solidFill>
              <a:latin typeface="SPACE MISSION" panose="02000600000000000000" pitchFamily="50" charset="0"/>
            </a:endParaRPr>
          </a:p>
        </p:txBody>
      </p:sp>
      <p:sp>
        <p:nvSpPr>
          <p:cNvPr id="7" name="TextBox 6">
            <a:extLst>
              <a:ext uri="{FF2B5EF4-FFF2-40B4-BE49-F238E27FC236}">
                <a16:creationId xmlns:a16="http://schemas.microsoft.com/office/drawing/2014/main" id="{9C55591C-519D-8277-A5AD-03AFC582678C}"/>
              </a:ext>
            </a:extLst>
          </p:cNvPr>
          <p:cNvSpPr txBox="1"/>
          <p:nvPr/>
        </p:nvSpPr>
        <p:spPr>
          <a:xfrm>
            <a:off x="1395597" y="54529"/>
            <a:ext cx="6341862" cy="830997"/>
          </a:xfrm>
          <a:prstGeom prst="rect">
            <a:avLst/>
          </a:prstGeom>
          <a:noFill/>
          <a:ln>
            <a:noFill/>
          </a:ln>
        </p:spPr>
        <p:txBody>
          <a:bodyPr wrap="square" rtlCol="0">
            <a:spAutoFit/>
          </a:bodyPr>
          <a:lstStyle/>
          <a:p>
            <a:pPr algn="ctr"/>
            <a:r>
              <a:rPr lang="en-US" sz="4800">
                <a:solidFill>
                  <a:srgbClr val="D9D9D9"/>
                </a:solidFill>
                <a:latin typeface="SPACE MISSION" panose="02000600000000000000" pitchFamily="50" charset="0"/>
              </a:rPr>
              <a:t>GALACTIC GEOMETRY</a:t>
            </a:r>
          </a:p>
        </p:txBody>
      </p:sp>
      <p:pic>
        <p:nvPicPr>
          <p:cNvPr id="213" name="Google Shape;213;p32" descr="Icon&#10;&#10;Description automatically generated"/>
          <p:cNvPicPr preferRelativeResize="0"/>
          <p:nvPr/>
        </p:nvPicPr>
        <p:blipFill rotWithShape="1">
          <a:blip r:embed="rId12">
            <a:alphaModFix/>
          </a:blip>
          <a:srcRect/>
          <a:stretch/>
        </p:blipFill>
        <p:spPr>
          <a:xfrm rot="8400000">
            <a:off x="599311" y="962451"/>
            <a:ext cx="5148072" cy="5148072"/>
          </a:xfrm>
          <a:prstGeom prst="rect">
            <a:avLst/>
          </a:prstGeom>
          <a:noFill/>
          <a:ln>
            <a:noFill/>
          </a:ln>
        </p:spPr>
      </p:pic>
      <p:pic>
        <p:nvPicPr>
          <p:cNvPr id="10" name="Google Shape;213;p32" descr="Icon&#10;&#10;Description automatically generated">
            <a:extLst>
              <a:ext uri="{FF2B5EF4-FFF2-40B4-BE49-F238E27FC236}">
                <a16:creationId xmlns:a16="http://schemas.microsoft.com/office/drawing/2014/main" id="{A231D6E0-0F00-FEDE-3DEA-85F4ADFF4AE1}"/>
              </a:ext>
            </a:extLst>
          </p:cNvPr>
          <p:cNvPicPr preferRelativeResize="0"/>
          <p:nvPr/>
        </p:nvPicPr>
        <p:blipFill rotWithShape="1">
          <a:blip r:embed="rId12">
            <a:alphaModFix/>
          </a:blip>
          <a:srcRect l="50471" b="46615"/>
          <a:stretch/>
        </p:blipFill>
        <p:spPr>
          <a:xfrm rot="5400000">
            <a:off x="2002502" y="3134044"/>
            <a:ext cx="2324325" cy="2505245"/>
          </a:xfrm>
          <a:prstGeom prst="rect">
            <a:avLst/>
          </a:prstGeom>
          <a:noFill/>
          <a:ln>
            <a:noFill/>
          </a:ln>
        </p:spPr>
      </p:pic>
      <p:pic>
        <p:nvPicPr>
          <p:cNvPr id="11" name="Google Shape;213;p32" descr="Icon&#10;&#10;Description automatically generated">
            <a:extLst>
              <a:ext uri="{FF2B5EF4-FFF2-40B4-BE49-F238E27FC236}">
                <a16:creationId xmlns:a16="http://schemas.microsoft.com/office/drawing/2014/main" id="{4E6CF4FE-0834-1A0F-BD84-2CAAD32CD46B}"/>
              </a:ext>
            </a:extLst>
          </p:cNvPr>
          <p:cNvPicPr preferRelativeResize="0"/>
          <p:nvPr/>
        </p:nvPicPr>
        <p:blipFill rotWithShape="1">
          <a:blip r:embed="rId12">
            <a:alphaModFix/>
          </a:blip>
          <a:srcRect r="49530" b="46616"/>
          <a:stretch/>
        </p:blipFill>
        <p:spPr>
          <a:xfrm rot="5400000">
            <a:off x="6663523" y="2532095"/>
            <a:ext cx="2368470" cy="2505243"/>
          </a:xfrm>
          <a:prstGeom prst="rect">
            <a:avLst/>
          </a:prstGeom>
          <a:noFill/>
          <a:ln>
            <a:noFill/>
          </a:ln>
        </p:spPr>
      </p:pic>
      <p:pic>
        <p:nvPicPr>
          <p:cNvPr id="12" name="Google Shape;213;p32" descr="Icon&#10;&#10;Description automatically generated">
            <a:extLst>
              <a:ext uri="{FF2B5EF4-FFF2-40B4-BE49-F238E27FC236}">
                <a16:creationId xmlns:a16="http://schemas.microsoft.com/office/drawing/2014/main" id="{91F72063-50DE-C5C4-9BCB-4A2A19A5A2C7}"/>
              </a:ext>
            </a:extLst>
          </p:cNvPr>
          <p:cNvPicPr preferRelativeResize="0"/>
          <p:nvPr/>
        </p:nvPicPr>
        <p:blipFill rotWithShape="1">
          <a:blip r:embed="rId12">
            <a:alphaModFix/>
          </a:blip>
          <a:srcRect l="50471" t="53385"/>
          <a:stretch/>
        </p:blipFill>
        <p:spPr>
          <a:xfrm rot="5400000">
            <a:off x="3948091" y="2130729"/>
            <a:ext cx="2324325" cy="2187551"/>
          </a:xfrm>
          <a:prstGeom prst="rect">
            <a:avLst/>
          </a:prstGeom>
          <a:noFill/>
          <a:ln>
            <a:noFill/>
          </a:ln>
        </p:spPr>
      </p:pic>
      <p:pic>
        <p:nvPicPr>
          <p:cNvPr id="13" name="Google Shape;213;p32" descr="Icon&#10;&#10;Description automatically generated">
            <a:extLst>
              <a:ext uri="{FF2B5EF4-FFF2-40B4-BE49-F238E27FC236}">
                <a16:creationId xmlns:a16="http://schemas.microsoft.com/office/drawing/2014/main" id="{D291BBB4-0282-EF4A-C3C8-D5A2440549A1}"/>
              </a:ext>
            </a:extLst>
          </p:cNvPr>
          <p:cNvPicPr preferRelativeResize="0"/>
          <p:nvPr/>
        </p:nvPicPr>
        <p:blipFill rotWithShape="1">
          <a:blip r:embed="rId12">
            <a:alphaModFix/>
          </a:blip>
          <a:srcRect t="53385" r="49530"/>
          <a:stretch/>
        </p:blipFill>
        <p:spPr>
          <a:xfrm rot="5400000">
            <a:off x="-685594" y="1139245"/>
            <a:ext cx="2368470" cy="218755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xit" presetSubtype="21" fill="hold" nodeType="clickEffect">
                                  <p:stCondLst>
                                    <p:cond delay="0"/>
                                  </p:stCondLst>
                                  <p:childTnLst>
                                    <p:animEffect transition="out" filter="barn(inVertical)">
                                      <p:cBhvr>
                                        <p:cTn id="23" dur="500"/>
                                        <p:tgtEl>
                                          <p:spTgt spid="213"/>
                                        </p:tgtEl>
                                      </p:cBhvr>
                                    </p:animEffect>
                                    <p:set>
                                      <p:cBhvr>
                                        <p:cTn id="24" dur="1" fill="hold">
                                          <p:stCondLst>
                                            <p:cond delay="499"/>
                                          </p:stCondLst>
                                        </p:cTn>
                                        <p:tgtEl>
                                          <p:spTgt spid="21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animBg="1"/>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33" descr="Background pattern&#10;&#10;Description automatically generated"/>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21" name="Google Shape;221;p33"/>
          <p:cNvSpPr txBox="1">
            <a:spLocks noGrp="1"/>
          </p:cNvSpPr>
          <p:nvPr>
            <p:ph type="ctrTitle"/>
          </p:nvPr>
        </p:nvSpPr>
        <p:spPr>
          <a:xfrm>
            <a:off x="942758" y="-28500"/>
            <a:ext cx="8520600" cy="205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endParaRPr>
              <a:solidFill>
                <a:schemeClr val="lt1"/>
              </a:solidFill>
            </a:endParaRPr>
          </a:p>
          <a:p>
            <a:pPr marL="0" lvl="0" indent="0" algn="ctr" rtl="0">
              <a:lnSpc>
                <a:spcPct val="100000"/>
              </a:lnSpc>
              <a:spcBef>
                <a:spcPts val="0"/>
              </a:spcBef>
              <a:spcAft>
                <a:spcPts val="0"/>
              </a:spcAft>
              <a:buSzPts val="5200"/>
              <a:buNone/>
            </a:pPr>
            <a:r>
              <a:rPr lang="en">
                <a:solidFill>
                  <a:schemeClr val="lt1"/>
                </a:solidFill>
              </a:rPr>
              <a:t> </a:t>
            </a:r>
            <a:endParaRPr>
              <a:solidFill>
                <a:schemeClr val="lt1"/>
              </a:solidFill>
            </a:endParaRPr>
          </a:p>
        </p:txBody>
      </p:sp>
      <p:sp>
        <p:nvSpPr>
          <p:cNvPr id="222" name="Google Shape;222;p33"/>
          <p:cNvSpPr txBox="1"/>
          <p:nvPr/>
        </p:nvSpPr>
        <p:spPr>
          <a:xfrm>
            <a:off x="2781490" y="1629727"/>
            <a:ext cx="3870600" cy="320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 sz="2800" b="0" i="1" u="none" strike="noStrike" cap="none">
                <a:solidFill>
                  <a:schemeClr val="lt1"/>
                </a:solidFill>
                <a:latin typeface="Arial"/>
                <a:ea typeface="Arial"/>
                <a:cs typeface="Arial"/>
                <a:sym typeface="Arial"/>
              </a:rPr>
              <a:t>Which shape is not a quadrilateral?</a:t>
            </a:r>
            <a:endParaRPr sz="2800" b="0" i="1"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chemeClr val="lt1"/>
                </a:solidFill>
                <a:latin typeface="Arial"/>
                <a:ea typeface="Arial"/>
                <a:cs typeface="Arial"/>
                <a:sym typeface="Arial"/>
              </a:rPr>
              <a:t>A.Square</a:t>
            </a: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chemeClr val="lt1"/>
                </a:solidFill>
                <a:latin typeface="Arial"/>
                <a:ea typeface="Arial"/>
                <a:cs typeface="Arial"/>
                <a:sym typeface="Arial"/>
              </a:rPr>
              <a:t>B.Circle </a:t>
            </a: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chemeClr val="lt1"/>
                </a:solidFill>
                <a:latin typeface="Arial"/>
                <a:ea typeface="Arial"/>
                <a:cs typeface="Arial"/>
                <a:sym typeface="Arial"/>
              </a:rPr>
              <a:t>C.Rectangle</a:t>
            </a: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chemeClr val="lt1"/>
                </a:solidFill>
                <a:latin typeface="Arial"/>
                <a:ea typeface="Arial"/>
                <a:cs typeface="Arial"/>
                <a:sym typeface="Arial"/>
              </a:rPr>
              <a:t>D.Diamond</a:t>
            </a:r>
            <a:endParaRPr sz="2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800"/>
              <a:buFont typeface="Arial"/>
              <a:buNone/>
            </a:pPr>
            <a:endParaRPr sz="2800" b="0" i="1" u="none" strike="noStrike" cap="none">
              <a:solidFill>
                <a:schemeClr val="dk2"/>
              </a:solidFill>
              <a:latin typeface="Arial"/>
              <a:ea typeface="Arial"/>
              <a:cs typeface="Arial"/>
              <a:sym typeface="Arial"/>
            </a:endParaRPr>
          </a:p>
        </p:txBody>
      </p:sp>
      <p:pic>
        <p:nvPicPr>
          <p:cNvPr id="223" name="Google Shape;223;p33"/>
          <p:cNvPicPr preferRelativeResize="0"/>
          <p:nvPr/>
        </p:nvPicPr>
        <p:blipFill rotWithShape="1">
          <a:blip r:embed="rId4">
            <a:alphaModFix/>
          </a:blip>
          <a:srcRect/>
          <a:stretch/>
        </p:blipFill>
        <p:spPr>
          <a:xfrm>
            <a:off x="5955664" y="3280700"/>
            <a:ext cx="1729738" cy="1716900"/>
          </a:xfrm>
          <a:prstGeom prst="rect">
            <a:avLst/>
          </a:prstGeom>
          <a:noFill/>
          <a:ln>
            <a:noFill/>
          </a:ln>
        </p:spPr>
      </p:pic>
      <p:pic>
        <p:nvPicPr>
          <p:cNvPr id="224" name="Google Shape;224;p33"/>
          <p:cNvPicPr preferRelativeResize="0"/>
          <p:nvPr/>
        </p:nvPicPr>
        <p:blipFill rotWithShape="1">
          <a:blip r:embed="rId5">
            <a:alphaModFix/>
          </a:blip>
          <a:srcRect/>
          <a:stretch/>
        </p:blipFill>
        <p:spPr>
          <a:xfrm>
            <a:off x="500398" y="3724425"/>
            <a:ext cx="1994650" cy="1273175"/>
          </a:xfrm>
          <a:prstGeom prst="rect">
            <a:avLst/>
          </a:prstGeom>
          <a:noFill/>
          <a:ln>
            <a:noFill/>
          </a:ln>
        </p:spPr>
      </p:pic>
      <p:pic>
        <p:nvPicPr>
          <p:cNvPr id="225" name="Google Shape;225;p33"/>
          <p:cNvPicPr preferRelativeResize="0"/>
          <p:nvPr/>
        </p:nvPicPr>
        <p:blipFill rotWithShape="1">
          <a:blip r:embed="rId6">
            <a:alphaModFix/>
          </a:blip>
          <a:srcRect/>
          <a:stretch/>
        </p:blipFill>
        <p:spPr>
          <a:xfrm>
            <a:off x="4339349" y="2877712"/>
            <a:ext cx="465301" cy="550001"/>
          </a:xfrm>
          <a:prstGeom prst="rect">
            <a:avLst/>
          </a:prstGeom>
          <a:noFill/>
          <a:ln>
            <a:noFill/>
          </a:ln>
        </p:spPr>
      </p:pic>
      <p:pic>
        <p:nvPicPr>
          <p:cNvPr id="227" name="Google Shape;227;p33"/>
          <p:cNvPicPr preferRelativeResize="0"/>
          <p:nvPr/>
        </p:nvPicPr>
        <p:blipFill rotWithShape="1">
          <a:blip r:embed="rId7">
            <a:alphaModFix/>
          </a:blip>
          <a:srcRect/>
          <a:stretch/>
        </p:blipFill>
        <p:spPr>
          <a:xfrm>
            <a:off x="79750" y="101750"/>
            <a:ext cx="494675" cy="494675"/>
          </a:xfrm>
          <a:prstGeom prst="rect">
            <a:avLst/>
          </a:prstGeom>
          <a:noFill/>
          <a:ln>
            <a:noFill/>
          </a:ln>
        </p:spPr>
      </p:pic>
      <p:pic>
        <p:nvPicPr>
          <p:cNvPr id="228" name="Google Shape;228;p33"/>
          <p:cNvPicPr preferRelativeResize="0"/>
          <p:nvPr/>
        </p:nvPicPr>
        <p:blipFill rotWithShape="1">
          <a:blip r:embed="rId8">
            <a:alphaModFix/>
          </a:blip>
          <a:srcRect l="45393"/>
          <a:stretch/>
        </p:blipFill>
        <p:spPr>
          <a:xfrm>
            <a:off x="0" y="1582450"/>
            <a:ext cx="1000797" cy="1832700"/>
          </a:xfrm>
          <a:prstGeom prst="rect">
            <a:avLst/>
          </a:prstGeom>
          <a:noFill/>
          <a:ln>
            <a:noFill/>
          </a:ln>
        </p:spPr>
      </p:pic>
      <p:pic>
        <p:nvPicPr>
          <p:cNvPr id="4" name="Google Shape;166;p30">
            <a:extLst>
              <a:ext uri="{FF2B5EF4-FFF2-40B4-BE49-F238E27FC236}">
                <a16:creationId xmlns:a16="http://schemas.microsoft.com/office/drawing/2014/main" id="{E07E4307-84D3-B412-DCBA-8238EC5C129E}"/>
              </a:ext>
            </a:extLst>
          </p:cNvPr>
          <p:cNvPicPr preferRelativeResize="0"/>
          <p:nvPr/>
        </p:nvPicPr>
        <p:blipFill>
          <a:blip r:embed="rId9">
            <a:alphaModFix/>
          </a:blip>
          <a:stretch>
            <a:fillRect/>
          </a:stretch>
        </p:blipFill>
        <p:spPr>
          <a:xfrm>
            <a:off x="1337642" y="208588"/>
            <a:ext cx="6239858" cy="659103"/>
          </a:xfrm>
          <a:prstGeom prst="rect">
            <a:avLst/>
          </a:prstGeom>
          <a:noFill/>
          <a:ln>
            <a:noFill/>
          </a:ln>
        </p:spPr>
      </p:pic>
      <p:sp>
        <p:nvSpPr>
          <p:cNvPr id="5" name="Google Shape;171;p30">
            <a:extLst>
              <a:ext uri="{FF2B5EF4-FFF2-40B4-BE49-F238E27FC236}">
                <a16:creationId xmlns:a16="http://schemas.microsoft.com/office/drawing/2014/main" id="{A71FB235-6609-9E58-872B-5C251F8A8630}"/>
              </a:ext>
            </a:extLst>
          </p:cNvPr>
          <p:cNvSpPr/>
          <p:nvPr/>
        </p:nvSpPr>
        <p:spPr>
          <a:xfrm>
            <a:off x="1291802" y="95662"/>
            <a:ext cx="6393600" cy="896141"/>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4;p31">
            <a:extLst>
              <a:ext uri="{FF2B5EF4-FFF2-40B4-BE49-F238E27FC236}">
                <a16:creationId xmlns:a16="http://schemas.microsoft.com/office/drawing/2014/main" id="{8D5B71E6-8B1D-AFF3-2D38-4456D24F2D72}"/>
              </a:ext>
            </a:extLst>
          </p:cNvPr>
          <p:cNvSpPr/>
          <p:nvPr/>
        </p:nvSpPr>
        <p:spPr>
          <a:xfrm>
            <a:off x="7780759" y="101738"/>
            <a:ext cx="1257900" cy="1752900"/>
          </a:xfrm>
          <a:prstGeom prst="roundRect">
            <a:avLst>
              <a:gd name="adj" fmla="val 16667"/>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 name="Google Shape;185;p31">
            <a:extLst>
              <a:ext uri="{FF2B5EF4-FFF2-40B4-BE49-F238E27FC236}">
                <a16:creationId xmlns:a16="http://schemas.microsoft.com/office/drawing/2014/main" id="{96977370-BB26-2066-4D35-208756EC26DC}"/>
              </a:ext>
            </a:extLst>
          </p:cNvPr>
          <p:cNvPicPr preferRelativeResize="0"/>
          <p:nvPr/>
        </p:nvPicPr>
        <p:blipFill rotWithShape="1">
          <a:blip r:embed="rId10">
            <a:alphaModFix/>
          </a:blip>
          <a:srcRect t="6790" b="-6790"/>
          <a:stretch/>
        </p:blipFill>
        <p:spPr>
          <a:xfrm>
            <a:off x="7538289" y="90388"/>
            <a:ext cx="1752825" cy="1752825"/>
          </a:xfrm>
          <a:prstGeom prst="rect">
            <a:avLst/>
          </a:prstGeom>
          <a:noFill/>
          <a:ln>
            <a:noFill/>
          </a:ln>
        </p:spPr>
      </p:pic>
      <p:sp>
        <p:nvSpPr>
          <p:cNvPr id="7" name="Google Shape;186;p31">
            <a:extLst>
              <a:ext uri="{FF2B5EF4-FFF2-40B4-BE49-F238E27FC236}">
                <a16:creationId xmlns:a16="http://schemas.microsoft.com/office/drawing/2014/main" id="{7462B6E9-FFB5-9CF2-BAA1-A8A6D2959008}"/>
              </a:ext>
            </a:extLst>
          </p:cNvPr>
          <p:cNvSpPr txBox="1"/>
          <p:nvPr/>
        </p:nvSpPr>
        <p:spPr>
          <a:xfrm>
            <a:off x="7826166" y="1381578"/>
            <a:ext cx="1176826" cy="46163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rgbClr val="CBC4C7"/>
                </a:solidFill>
                <a:latin typeface="SPACE MISSION" panose="02000600000000000000" pitchFamily="50" charset="0"/>
                <a:sym typeface="Arial"/>
              </a:rPr>
              <a:t>ASHLEY</a:t>
            </a:r>
            <a:endParaRPr sz="1500" b="1" i="0" u="none" strike="noStrike" cap="none">
              <a:solidFill>
                <a:srgbClr val="CBC4C7"/>
              </a:solidFill>
              <a:latin typeface="SPACE MISSION" panose="02000600000000000000" pitchFamily="50" charset="0"/>
              <a:sym typeface="Arial"/>
            </a:endParaRPr>
          </a:p>
        </p:txBody>
      </p:sp>
    </p:spTree>
  </p:cSld>
  <p:clrMapOvr>
    <a:masterClrMapping/>
  </p:clrMapOvr>
  <p:transition spd="slow">
    <p:push dir="u"/>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33" descr="Background pattern&#10;&#10;Description automatically generated"/>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21" name="Google Shape;221;p33"/>
          <p:cNvSpPr txBox="1">
            <a:spLocks noGrp="1"/>
          </p:cNvSpPr>
          <p:nvPr>
            <p:ph type="ctrTitle"/>
          </p:nvPr>
        </p:nvSpPr>
        <p:spPr>
          <a:xfrm>
            <a:off x="942758" y="-28500"/>
            <a:ext cx="8520600" cy="205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endParaRPr>
              <a:solidFill>
                <a:schemeClr val="lt1"/>
              </a:solidFill>
            </a:endParaRPr>
          </a:p>
          <a:p>
            <a:pPr marL="0" lvl="0" indent="0" algn="ctr" rtl="0">
              <a:lnSpc>
                <a:spcPct val="100000"/>
              </a:lnSpc>
              <a:spcBef>
                <a:spcPts val="0"/>
              </a:spcBef>
              <a:spcAft>
                <a:spcPts val="0"/>
              </a:spcAft>
              <a:buSzPts val="5200"/>
              <a:buNone/>
            </a:pPr>
            <a:r>
              <a:rPr lang="en">
                <a:solidFill>
                  <a:schemeClr val="lt1"/>
                </a:solidFill>
              </a:rPr>
              <a:t> </a:t>
            </a:r>
            <a:endParaRPr>
              <a:solidFill>
                <a:schemeClr val="lt1"/>
              </a:solidFill>
            </a:endParaRPr>
          </a:p>
        </p:txBody>
      </p:sp>
      <p:sp>
        <p:nvSpPr>
          <p:cNvPr id="222" name="Google Shape;222;p33"/>
          <p:cNvSpPr txBox="1"/>
          <p:nvPr/>
        </p:nvSpPr>
        <p:spPr>
          <a:xfrm>
            <a:off x="2781490" y="1629727"/>
            <a:ext cx="3870600" cy="320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 sz="2800" b="0" i="1" u="none" strike="noStrike" cap="none">
                <a:solidFill>
                  <a:schemeClr val="lt1"/>
                </a:solidFill>
                <a:latin typeface="Arial"/>
                <a:ea typeface="Arial"/>
                <a:cs typeface="Arial"/>
                <a:sym typeface="Arial"/>
              </a:rPr>
              <a:t>Which shape is not a quadrilateral?</a:t>
            </a:r>
            <a:endParaRPr sz="2800" b="0" i="1"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chemeClr val="lt1"/>
                </a:solidFill>
                <a:latin typeface="Arial"/>
                <a:ea typeface="Arial"/>
                <a:cs typeface="Arial"/>
                <a:sym typeface="Arial"/>
              </a:rPr>
              <a:t>A.Square</a:t>
            </a: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chemeClr val="lt1"/>
                </a:solidFill>
                <a:latin typeface="Arial"/>
                <a:ea typeface="Arial"/>
                <a:cs typeface="Arial"/>
                <a:sym typeface="Arial"/>
              </a:rPr>
              <a:t>B.Circle </a:t>
            </a: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chemeClr val="lt1"/>
                </a:solidFill>
                <a:latin typeface="Arial"/>
                <a:ea typeface="Arial"/>
                <a:cs typeface="Arial"/>
                <a:sym typeface="Arial"/>
              </a:rPr>
              <a:t>C.Rectangle</a:t>
            </a: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chemeClr val="lt1"/>
                </a:solidFill>
                <a:latin typeface="Arial"/>
                <a:ea typeface="Arial"/>
                <a:cs typeface="Arial"/>
                <a:sym typeface="Arial"/>
              </a:rPr>
              <a:t>D.Diamond</a:t>
            </a:r>
            <a:endParaRPr sz="2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800"/>
              <a:buFont typeface="Arial"/>
              <a:buNone/>
            </a:pPr>
            <a:endParaRPr sz="2800" b="0" i="1" u="none" strike="noStrike" cap="none">
              <a:solidFill>
                <a:schemeClr val="dk2"/>
              </a:solidFill>
              <a:latin typeface="Arial"/>
              <a:ea typeface="Arial"/>
              <a:cs typeface="Arial"/>
              <a:sym typeface="Arial"/>
            </a:endParaRPr>
          </a:p>
        </p:txBody>
      </p:sp>
      <p:pic>
        <p:nvPicPr>
          <p:cNvPr id="223" name="Google Shape;223;p33"/>
          <p:cNvPicPr preferRelativeResize="0"/>
          <p:nvPr/>
        </p:nvPicPr>
        <p:blipFill rotWithShape="1">
          <a:blip r:embed="rId4">
            <a:alphaModFix/>
          </a:blip>
          <a:srcRect/>
          <a:stretch/>
        </p:blipFill>
        <p:spPr>
          <a:xfrm>
            <a:off x="5955664" y="3280700"/>
            <a:ext cx="1729738" cy="1716900"/>
          </a:xfrm>
          <a:prstGeom prst="rect">
            <a:avLst/>
          </a:prstGeom>
          <a:noFill/>
          <a:ln>
            <a:noFill/>
          </a:ln>
        </p:spPr>
      </p:pic>
      <p:pic>
        <p:nvPicPr>
          <p:cNvPr id="224" name="Google Shape;224;p33"/>
          <p:cNvPicPr preferRelativeResize="0"/>
          <p:nvPr/>
        </p:nvPicPr>
        <p:blipFill rotWithShape="1">
          <a:blip r:embed="rId5">
            <a:alphaModFix/>
          </a:blip>
          <a:srcRect/>
          <a:stretch/>
        </p:blipFill>
        <p:spPr>
          <a:xfrm>
            <a:off x="500398" y="3724425"/>
            <a:ext cx="1994650" cy="1273175"/>
          </a:xfrm>
          <a:prstGeom prst="rect">
            <a:avLst/>
          </a:prstGeom>
          <a:noFill/>
          <a:ln>
            <a:noFill/>
          </a:ln>
        </p:spPr>
      </p:pic>
      <p:pic>
        <p:nvPicPr>
          <p:cNvPr id="225" name="Google Shape;225;p33"/>
          <p:cNvPicPr preferRelativeResize="0"/>
          <p:nvPr/>
        </p:nvPicPr>
        <p:blipFill rotWithShape="1">
          <a:blip r:embed="rId6">
            <a:alphaModFix/>
          </a:blip>
          <a:srcRect/>
          <a:stretch/>
        </p:blipFill>
        <p:spPr>
          <a:xfrm>
            <a:off x="4339349" y="2877712"/>
            <a:ext cx="465301" cy="550001"/>
          </a:xfrm>
          <a:prstGeom prst="rect">
            <a:avLst/>
          </a:prstGeom>
          <a:noFill/>
          <a:ln>
            <a:noFill/>
          </a:ln>
        </p:spPr>
      </p:pic>
      <p:pic>
        <p:nvPicPr>
          <p:cNvPr id="227" name="Google Shape;227;p33"/>
          <p:cNvPicPr preferRelativeResize="0"/>
          <p:nvPr/>
        </p:nvPicPr>
        <p:blipFill rotWithShape="1">
          <a:blip r:embed="rId7">
            <a:alphaModFix/>
          </a:blip>
          <a:srcRect/>
          <a:stretch/>
        </p:blipFill>
        <p:spPr>
          <a:xfrm>
            <a:off x="79750" y="101750"/>
            <a:ext cx="494675" cy="494675"/>
          </a:xfrm>
          <a:prstGeom prst="rect">
            <a:avLst/>
          </a:prstGeom>
          <a:noFill/>
          <a:ln>
            <a:noFill/>
          </a:ln>
        </p:spPr>
      </p:pic>
      <p:pic>
        <p:nvPicPr>
          <p:cNvPr id="228" name="Google Shape;228;p33"/>
          <p:cNvPicPr preferRelativeResize="0"/>
          <p:nvPr/>
        </p:nvPicPr>
        <p:blipFill rotWithShape="1">
          <a:blip r:embed="rId8">
            <a:alphaModFix/>
          </a:blip>
          <a:srcRect l="45393"/>
          <a:stretch/>
        </p:blipFill>
        <p:spPr>
          <a:xfrm>
            <a:off x="0" y="1582450"/>
            <a:ext cx="1000797" cy="1832700"/>
          </a:xfrm>
          <a:prstGeom prst="rect">
            <a:avLst/>
          </a:prstGeom>
          <a:noFill/>
          <a:ln>
            <a:noFill/>
          </a:ln>
        </p:spPr>
      </p:pic>
      <p:pic>
        <p:nvPicPr>
          <p:cNvPr id="4" name="Google Shape;166;p30">
            <a:extLst>
              <a:ext uri="{FF2B5EF4-FFF2-40B4-BE49-F238E27FC236}">
                <a16:creationId xmlns:a16="http://schemas.microsoft.com/office/drawing/2014/main" id="{E07E4307-84D3-B412-DCBA-8238EC5C129E}"/>
              </a:ext>
            </a:extLst>
          </p:cNvPr>
          <p:cNvPicPr preferRelativeResize="0"/>
          <p:nvPr/>
        </p:nvPicPr>
        <p:blipFill>
          <a:blip r:embed="rId9">
            <a:alphaModFix/>
          </a:blip>
          <a:stretch>
            <a:fillRect/>
          </a:stretch>
        </p:blipFill>
        <p:spPr>
          <a:xfrm>
            <a:off x="1337642" y="208588"/>
            <a:ext cx="6239858" cy="659103"/>
          </a:xfrm>
          <a:prstGeom prst="rect">
            <a:avLst/>
          </a:prstGeom>
          <a:noFill/>
          <a:ln>
            <a:noFill/>
          </a:ln>
        </p:spPr>
      </p:pic>
      <p:sp>
        <p:nvSpPr>
          <p:cNvPr id="5" name="Google Shape;171;p30">
            <a:extLst>
              <a:ext uri="{FF2B5EF4-FFF2-40B4-BE49-F238E27FC236}">
                <a16:creationId xmlns:a16="http://schemas.microsoft.com/office/drawing/2014/main" id="{A71FB235-6609-9E58-872B-5C251F8A8630}"/>
              </a:ext>
            </a:extLst>
          </p:cNvPr>
          <p:cNvSpPr/>
          <p:nvPr/>
        </p:nvSpPr>
        <p:spPr>
          <a:xfrm>
            <a:off x="1291802" y="95662"/>
            <a:ext cx="6393600" cy="896141"/>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4;p31">
            <a:extLst>
              <a:ext uri="{FF2B5EF4-FFF2-40B4-BE49-F238E27FC236}">
                <a16:creationId xmlns:a16="http://schemas.microsoft.com/office/drawing/2014/main" id="{8D5B71E6-8B1D-AFF3-2D38-4456D24F2D72}"/>
              </a:ext>
            </a:extLst>
          </p:cNvPr>
          <p:cNvSpPr/>
          <p:nvPr/>
        </p:nvSpPr>
        <p:spPr>
          <a:xfrm>
            <a:off x="7780759" y="101738"/>
            <a:ext cx="1257900" cy="1752900"/>
          </a:xfrm>
          <a:prstGeom prst="roundRect">
            <a:avLst>
              <a:gd name="adj" fmla="val 16667"/>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 name="Google Shape;185;p31">
            <a:extLst>
              <a:ext uri="{FF2B5EF4-FFF2-40B4-BE49-F238E27FC236}">
                <a16:creationId xmlns:a16="http://schemas.microsoft.com/office/drawing/2014/main" id="{96977370-BB26-2066-4D35-208756EC26DC}"/>
              </a:ext>
            </a:extLst>
          </p:cNvPr>
          <p:cNvPicPr preferRelativeResize="0"/>
          <p:nvPr/>
        </p:nvPicPr>
        <p:blipFill rotWithShape="1">
          <a:blip r:embed="rId10">
            <a:alphaModFix/>
          </a:blip>
          <a:srcRect t="6790" b="-6790"/>
          <a:stretch/>
        </p:blipFill>
        <p:spPr>
          <a:xfrm>
            <a:off x="7538289" y="90388"/>
            <a:ext cx="1752825" cy="1752825"/>
          </a:xfrm>
          <a:prstGeom prst="rect">
            <a:avLst/>
          </a:prstGeom>
          <a:noFill/>
          <a:ln>
            <a:noFill/>
          </a:ln>
        </p:spPr>
      </p:pic>
      <p:sp>
        <p:nvSpPr>
          <p:cNvPr id="7" name="Google Shape;186;p31">
            <a:extLst>
              <a:ext uri="{FF2B5EF4-FFF2-40B4-BE49-F238E27FC236}">
                <a16:creationId xmlns:a16="http://schemas.microsoft.com/office/drawing/2014/main" id="{7462B6E9-FFB5-9CF2-BAA1-A8A6D2959008}"/>
              </a:ext>
            </a:extLst>
          </p:cNvPr>
          <p:cNvSpPr txBox="1"/>
          <p:nvPr/>
        </p:nvSpPr>
        <p:spPr>
          <a:xfrm>
            <a:off x="7826166" y="1381578"/>
            <a:ext cx="1176826" cy="46163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rgbClr val="CBC4C7"/>
                </a:solidFill>
                <a:latin typeface="SPACE MISSION" panose="02000600000000000000" pitchFamily="50" charset="0"/>
                <a:sym typeface="Arial"/>
              </a:rPr>
              <a:t>ASHLEY</a:t>
            </a:r>
            <a:endParaRPr sz="1500" b="1" i="0" u="none" strike="noStrike" cap="none">
              <a:solidFill>
                <a:srgbClr val="CBC4C7"/>
              </a:solidFill>
              <a:latin typeface="SPACE MISSION" panose="02000600000000000000" pitchFamily="50" charset="0"/>
              <a:sym typeface="Arial"/>
            </a:endParaRPr>
          </a:p>
        </p:txBody>
      </p:sp>
    </p:spTree>
  </p:cSld>
  <p:clrMapOvr>
    <a:masterClrMapping/>
  </p:clrMapOvr>
  <p:transition spd="slow">
    <p:push dir="u"/>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0.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477</Words>
  <Application>Microsoft Office PowerPoint</Application>
  <PresentationFormat>On-screen Show (16:9)</PresentationFormat>
  <Paragraphs>45</Paragraphs>
  <Slides>11</Slides>
  <Notes>11</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11</vt:i4>
      </vt:variant>
    </vt:vector>
  </HeadingPairs>
  <TitlesOfParts>
    <vt:vector size="15" baseType="lpstr">
      <vt:lpstr>Arial</vt:lpstr>
      <vt:lpstr>SPACE MISSION</vt:lpstr>
      <vt:lpstr>Simple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Zak Results screen</vt:lpstr>
      <vt:lpstr>Zak YOU WIN!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Important links</dc:title>
  <cp:lastModifiedBy>Kevin Pinto</cp:lastModifiedBy>
  <cp:revision>1</cp:revision>
  <dcterms:modified xsi:type="dcterms:W3CDTF">2023-02-21T20:44:32Z</dcterms:modified>
</cp:coreProperties>
</file>